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8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83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11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15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41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3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8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3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87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22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1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89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BF60-1BFC-4FA6-8048-A9A3E76DFCF3}" type="datetimeFigureOut">
              <a:rPr kumimoji="1" lang="ja-JP" altLang="en-US" smtClean="0"/>
              <a:t>2020/11/19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FE86-55E8-4027-A1E8-31A11AB35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4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tns-32.peatix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71600" y="51167"/>
            <a:ext cx="4600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2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ja-JP" sz="2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回がん放射線治療看護セミナー</a:t>
            </a:r>
            <a:endParaRPr lang="ja-JP" altLang="ja-JP" sz="1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67961"/>
            <a:ext cx="6286499" cy="177525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38126" y="2274738"/>
            <a:ext cx="63912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主催：日本放射線腫瘍学会　日本がん看護学会　共催</a:t>
            </a: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１年３月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日（土）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11:00-16:30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10:45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開場）</a:t>
            </a: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開催：オンライン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ZOOM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使用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シラバス事前郵送）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テーマ：消化器領域の放射線治療看護</a:t>
            </a: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募集人数 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 800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１２月</a:t>
            </a:r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　正午より開始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先着順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2,000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（日本放射線腫瘍学会または日本がん看護学会会員）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＊非会員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4000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セミナー詳細・申し込み：</a:t>
            </a:r>
            <a:r>
              <a:rPr lang="en-US" altLang="ja-JP" u="sng" dirty="0">
                <a:hlinkClick r:id="rId3"/>
              </a:rPr>
              <a:t>https://rtns-32.peatix.com/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2900" y="4639498"/>
            <a:ext cx="6096000" cy="4431983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11:00-11:05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 開会の辞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11:05-11:55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消化器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癌の放射線治療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                   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食道癌・肛門管癌根治照射と直腸癌の術前照射を中心に</a:t>
            </a: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</a:t>
            </a: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11:55-12: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４５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肝胆膵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癌の支持療法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                   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線による高精度治療から粒子線治療まで</a:t>
            </a:r>
            <a:br>
              <a:rPr lang="en-US" altLang="ja-JP" sz="16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altLang="ja-JP" sz="16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</a:t>
            </a:r>
            <a:br>
              <a:rPr lang="en-US" altLang="ja-JP" sz="16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３</a:t>
            </a: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５</a:t>
            </a: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-13: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５５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消化器癌の薬物治療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                   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ゲノム情報を活用した個別化治療の進歩</a:t>
            </a: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</a:t>
            </a: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14:05-14:55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消化管領域の放射線治療看護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                   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食道癌と直腸癌の放射線治療看護を中心に</a:t>
            </a:r>
            <a:b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14:55-15: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４５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肝胆膵領域の放射線治療看護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：肝癌と膵癌の放射線治療看護を中心に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15:55-1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６</a:t>
            </a: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:25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総合討論</a:t>
            </a: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16:25-16:</a:t>
            </a:r>
            <a:r>
              <a:rPr lang="ja-JP" alt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３</a:t>
            </a:r>
            <a:r>
              <a:rPr lang="en-US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ja-JP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閉会の辞</a:t>
            </a:r>
            <a:endParaRPr lang="ja-JP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4303504"/>
            <a:ext cx="203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kumimoji="1" lang="ja-JP" altLang="en-US" dirty="0"/>
              <a:t>プログラム</a:t>
            </a:r>
            <a:r>
              <a:rPr lang="ja-JP" altLang="en-US" dirty="0"/>
              <a:t>概要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30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2020-11-19T08:34:02Z</dcterms:created>
  <dcterms:modified xsi:type="dcterms:W3CDTF">2020-11-19T08:34:05Z</dcterms:modified>
</cp:coreProperties>
</file>