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saveSubsetFonts="1">
  <p:sldMasterIdLst>
    <p:sldMasterId id="2147483655" r:id="rId1"/>
    <p:sldMasterId id="2147483668" r:id="rId2"/>
  </p:sldMasterIdLst>
  <p:notesMasterIdLst>
    <p:notesMasterId r:id="rId4"/>
  </p:notesMasterIdLst>
  <p:handoutMasterIdLst>
    <p:handoutMasterId r:id="rId5"/>
  </p:handoutMasterIdLst>
  <p:sldIdLst>
    <p:sldId id="277" r:id="rId3"/>
  </p:sldIdLst>
  <p:sldSz cx="7561263" cy="10082213"/>
  <p:notesSz cx="6858000" cy="9144000"/>
  <p:embeddedFontLst>
    <p:embeddedFont>
      <p:font typeface="Calibri" panose="020F0502020204030204" pitchFamily="34" charset="0"/>
      <p:regular r:id="rId6"/>
      <p:bold r:id="rId7"/>
      <p:italic r:id="rId8"/>
      <p:boldItalic r:id="rId9"/>
    </p:embeddedFont>
    <p:embeddedFont>
      <p:font typeface="Century Gothic" panose="020B0502020202020204" pitchFamily="34" charset="0"/>
      <p:regular r:id="rId10"/>
      <p:bold r:id="rId11"/>
      <p:italic r:id="rId12"/>
      <p:boldItalic r:id="rId13"/>
    </p:embeddedFont>
    <p:embeddedFont>
      <p:font typeface="HGPｺﾞｼｯｸE" panose="020B0900000000000000" pitchFamily="50" charset="-128"/>
      <p:regular r:id="rId14"/>
    </p:embeddedFont>
    <p:embeddedFont>
      <p:font typeface="HGSｺﾞｼｯｸM" panose="020B0600000000000000" pitchFamily="50" charset="-128"/>
      <p:regular r:id="rId15"/>
    </p:embeddedFont>
    <p:embeddedFont>
      <p:font typeface="HGｺﾞｼｯｸM" panose="020B0609000000000000" pitchFamily="49" charset="-128"/>
      <p:regular r:id="rId16"/>
    </p:embeddedFont>
    <p:embeddedFont>
      <p:font typeface="HG丸ｺﾞｼｯｸM-PRO" panose="020F0600000000000000" pitchFamily="50" charset="-128"/>
      <p:regular r:id="rId17"/>
    </p:embeddedFont>
    <p:embeddedFont>
      <p:font typeface="Wingdings 3" panose="05040102010807070707" pitchFamily="18" charset="2"/>
      <p:regular r:id="rId18"/>
    </p:embeddedFont>
  </p:embeddedFontLst>
  <p:defaultTextStyle>
    <a:defPPr>
      <a:defRPr lang="ja-JP"/>
    </a:defPPr>
    <a:lvl1pPr marL="0" algn="l" defTabSz="1042686" rtl="0" eaLnBrk="1" latinLnBrk="0" hangingPunct="1">
      <a:defRPr kumimoji="1" sz="2100" kern="1200">
        <a:solidFill>
          <a:schemeClr val="tx1"/>
        </a:solidFill>
        <a:latin typeface="+mn-lt"/>
        <a:ea typeface="+mn-ea"/>
        <a:cs typeface="+mn-cs"/>
      </a:defRPr>
    </a:lvl1pPr>
    <a:lvl2pPr marL="521343" algn="l" defTabSz="1042686" rtl="0" eaLnBrk="1" latinLnBrk="0" hangingPunct="1">
      <a:defRPr kumimoji="1" sz="2100" kern="1200">
        <a:solidFill>
          <a:schemeClr val="tx1"/>
        </a:solidFill>
        <a:latin typeface="+mn-lt"/>
        <a:ea typeface="+mn-ea"/>
        <a:cs typeface="+mn-cs"/>
      </a:defRPr>
    </a:lvl2pPr>
    <a:lvl3pPr marL="1042686" algn="l" defTabSz="1042686" rtl="0" eaLnBrk="1" latinLnBrk="0" hangingPunct="1">
      <a:defRPr kumimoji="1" sz="2100" kern="1200">
        <a:solidFill>
          <a:schemeClr val="tx1"/>
        </a:solidFill>
        <a:latin typeface="+mn-lt"/>
        <a:ea typeface="+mn-ea"/>
        <a:cs typeface="+mn-cs"/>
      </a:defRPr>
    </a:lvl3pPr>
    <a:lvl4pPr marL="1564030" algn="l" defTabSz="1042686" rtl="0" eaLnBrk="1" latinLnBrk="0" hangingPunct="1">
      <a:defRPr kumimoji="1" sz="2100" kern="1200">
        <a:solidFill>
          <a:schemeClr val="tx1"/>
        </a:solidFill>
        <a:latin typeface="+mn-lt"/>
        <a:ea typeface="+mn-ea"/>
        <a:cs typeface="+mn-cs"/>
      </a:defRPr>
    </a:lvl4pPr>
    <a:lvl5pPr marL="2085373" algn="l" defTabSz="1042686" rtl="0" eaLnBrk="1" latinLnBrk="0" hangingPunct="1">
      <a:defRPr kumimoji="1" sz="2100" kern="1200">
        <a:solidFill>
          <a:schemeClr val="tx1"/>
        </a:solidFill>
        <a:latin typeface="+mn-lt"/>
        <a:ea typeface="+mn-ea"/>
        <a:cs typeface="+mn-cs"/>
      </a:defRPr>
    </a:lvl5pPr>
    <a:lvl6pPr marL="2606716" algn="l" defTabSz="1042686" rtl="0" eaLnBrk="1" latinLnBrk="0" hangingPunct="1">
      <a:defRPr kumimoji="1" sz="2100" kern="1200">
        <a:solidFill>
          <a:schemeClr val="tx1"/>
        </a:solidFill>
        <a:latin typeface="+mn-lt"/>
        <a:ea typeface="+mn-ea"/>
        <a:cs typeface="+mn-cs"/>
      </a:defRPr>
    </a:lvl6pPr>
    <a:lvl7pPr marL="3128059" algn="l" defTabSz="1042686" rtl="0" eaLnBrk="1" latinLnBrk="0" hangingPunct="1">
      <a:defRPr kumimoji="1" sz="2100" kern="1200">
        <a:solidFill>
          <a:schemeClr val="tx1"/>
        </a:solidFill>
        <a:latin typeface="+mn-lt"/>
        <a:ea typeface="+mn-ea"/>
        <a:cs typeface="+mn-cs"/>
      </a:defRPr>
    </a:lvl7pPr>
    <a:lvl8pPr marL="3649403" algn="l" defTabSz="1042686" rtl="0" eaLnBrk="1" latinLnBrk="0" hangingPunct="1">
      <a:defRPr kumimoji="1" sz="2100" kern="1200">
        <a:solidFill>
          <a:schemeClr val="tx1"/>
        </a:solidFill>
        <a:latin typeface="+mn-lt"/>
        <a:ea typeface="+mn-ea"/>
        <a:cs typeface="+mn-cs"/>
      </a:defRPr>
    </a:lvl8pPr>
    <a:lvl9pPr marL="4170746" algn="l" defTabSz="1042686" rtl="0" eaLnBrk="1" latinLnBrk="0" hangingPunct="1">
      <a:defRPr kumimoji="1"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76" userDrawn="1">
          <p15:clr>
            <a:srgbClr val="A4A3A4"/>
          </p15:clr>
        </p15:guide>
        <p15:guide id="2" pos="238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76092"/>
    <a:srgbClr val="984807"/>
    <a:srgbClr val="000000"/>
    <a:srgbClr val="303030"/>
    <a:srgbClr val="5C5C5C"/>
    <a:srgbClr val="7F7F7F"/>
    <a:srgbClr val="A6A6A6"/>
    <a:srgbClr val="BFBFBF"/>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26" autoAdjust="0"/>
    <p:restoredTop sz="99849" autoAdjust="0"/>
  </p:normalViewPr>
  <p:slideViewPr>
    <p:cSldViewPr>
      <p:cViewPr varScale="1">
        <p:scale>
          <a:sx n="78" d="100"/>
          <a:sy n="78" d="100"/>
        </p:scale>
        <p:origin x="3276" y="114"/>
      </p:cViewPr>
      <p:guideLst>
        <p:guide orient="horz" pos="3176"/>
        <p:guide pos="238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5" d="100"/>
        <a:sy n="125" d="100"/>
      </p:scale>
      <p:origin x="0" y="2928"/>
    </p:cViewPr>
  </p:sorterViewPr>
  <p:notesViewPr>
    <p:cSldViewPr>
      <p:cViewPr varScale="1">
        <p:scale>
          <a:sx n="66" d="100"/>
          <a:sy n="66" d="100"/>
        </p:scale>
        <p:origin x="-3384"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font" Target="fonts/font11.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handoutMaster" Target="handoutMasters/handoutMaster1.xml"/><Relationship Id="rId15" Type="http://schemas.openxmlformats.org/officeDocument/2006/relationships/font" Target="fonts/font10.fntdata"/><Relationship Id="rId10" Type="http://schemas.openxmlformats.org/officeDocument/2006/relationships/font" Target="fonts/font5.fntdata"/><Relationship Id="rId19" Type="http://schemas.openxmlformats.org/officeDocument/2006/relationships/presProps" Target="presProps.xml"/><Relationship Id="rId4" Type="http://schemas.openxmlformats.org/officeDocument/2006/relationships/notesMaster" Target="notesMasters/notesMaster1.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94FBD61-D52C-4AF7-A6F7-5A292578201E}" type="datetime1">
              <a:rPr kumimoji="1" lang="ja-JP" altLang="en-US" smtClean="0"/>
              <a:pPr/>
              <a:t>2020/1/20</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5C25054-A584-804F-ADE2-7C70339F12FB}" type="slidenum">
              <a:rPr kumimoji="1" lang="ja-JP" altLang="en-US" smtClean="0"/>
              <a:pPr/>
              <a:t>‹#›</a:t>
            </a:fld>
            <a:endParaRPr kumimoji="1" lang="ja-JP" altLang="en-US"/>
          </a:p>
        </p:txBody>
      </p:sp>
    </p:spTree>
    <p:extLst>
      <p:ext uri="{BB962C8B-B14F-4D97-AF65-F5344CB8AC3E}">
        <p14:creationId xmlns:p14="http://schemas.microsoft.com/office/powerpoint/2010/main" val="422437368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31374-7413-4321-A82C-26AA0D97747D}" type="datetime1">
              <a:rPr kumimoji="1" lang="ja-JP" altLang="en-US" smtClean="0"/>
              <a:pPr/>
              <a:t>2020/1/20</a:t>
            </a:fld>
            <a:endParaRPr kumimoji="1" lang="ja-JP" altLang="en-US"/>
          </a:p>
        </p:txBody>
      </p:sp>
      <p:sp>
        <p:nvSpPr>
          <p:cNvPr id="4" name="スライド イメージ プレースホルダ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E4D030-1751-4CD0-AC2A-C9DF4C3F4C39}" type="slidenum">
              <a:rPr kumimoji="1" lang="ja-JP" altLang="en-US" smtClean="0"/>
              <a:pPr/>
              <a:t>‹#›</a:t>
            </a:fld>
            <a:endParaRPr kumimoji="1" lang="ja-JP" altLang="en-US"/>
          </a:p>
        </p:txBody>
      </p:sp>
    </p:spTree>
    <p:extLst>
      <p:ext uri="{BB962C8B-B14F-4D97-AF65-F5344CB8AC3E}">
        <p14:creationId xmlns:p14="http://schemas.microsoft.com/office/powerpoint/2010/main" val="2920743182"/>
      </p:ext>
    </p:extLst>
  </p:cSld>
  <p:clrMap bg1="lt1" tx1="dk1" bg2="lt2" tx2="dk2" accent1="accent1" accent2="accent2" accent3="accent3" accent4="accent4" accent5="accent5" accent6="accent6" hlink="hlink" folHlink="folHlink"/>
  <p:hf hdr="0" ftr="0"/>
  <p:notesStyle>
    <a:lvl1pPr marL="0" algn="l" defTabSz="1042686" rtl="0" eaLnBrk="1" latinLnBrk="0" hangingPunct="1">
      <a:defRPr kumimoji="1" sz="1400" kern="1200">
        <a:solidFill>
          <a:schemeClr val="tx1"/>
        </a:solidFill>
        <a:latin typeface="+mn-lt"/>
        <a:ea typeface="+mn-ea"/>
        <a:cs typeface="+mn-cs"/>
      </a:defRPr>
    </a:lvl1pPr>
    <a:lvl2pPr marL="521343" algn="l" defTabSz="1042686" rtl="0" eaLnBrk="1" latinLnBrk="0" hangingPunct="1">
      <a:defRPr kumimoji="1" sz="1400" kern="1200">
        <a:solidFill>
          <a:schemeClr val="tx1"/>
        </a:solidFill>
        <a:latin typeface="+mn-lt"/>
        <a:ea typeface="+mn-ea"/>
        <a:cs typeface="+mn-cs"/>
      </a:defRPr>
    </a:lvl2pPr>
    <a:lvl3pPr marL="1042686" algn="l" defTabSz="1042686" rtl="0" eaLnBrk="1" latinLnBrk="0" hangingPunct="1">
      <a:defRPr kumimoji="1" sz="1400" kern="1200">
        <a:solidFill>
          <a:schemeClr val="tx1"/>
        </a:solidFill>
        <a:latin typeface="+mn-lt"/>
        <a:ea typeface="+mn-ea"/>
        <a:cs typeface="+mn-cs"/>
      </a:defRPr>
    </a:lvl3pPr>
    <a:lvl4pPr marL="1564030" algn="l" defTabSz="1042686" rtl="0" eaLnBrk="1" latinLnBrk="0" hangingPunct="1">
      <a:defRPr kumimoji="1" sz="1400" kern="1200">
        <a:solidFill>
          <a:schemeClr val="tx1"/>
        </a:solidFill>
        <a:latin typeface="+mn-lt"/>
        <a:ea typeface="+mn-ea"/>
        <a:cs typeface="+mn-cs"/>
      </a:defRPr>
    </a:lvl4pPr>
    <a:lvl5pPr marL="2085373" algn="l" defTabSz="1042686" rtl="0" eaLnBrk="1" latinLnBrk="0" hangingPunct="1">
      <a:defRPr kumimoji="1" sz="1400" kern="1200">
        <a:solidFill>
          <a:schemeClr val="tx1"/>
        </a:solidFill>
        <a:latin typeface="+mn-lt"/>
        <a:ea typeface="+mn-ea"/>
        <a:cs typeface="+mn-cs"/>
      </a:defRPr>
    </a:lvl5pPr>
    <a:lvl6pPr marL="2606716" algn="l" defTabSz="1042686" rtl="0" eaLnBrk="1" latinLnBrk="0" hangingPunct="1">
      <a:defRPr kumimoji="1" sz="1400" kern="1200">
        <a:solidFill>
          <a:schemeClr val="tx1"/>
        </a:solidFill>
        <a:latin typeface="+mn-lt"/>
        <a:ea typeface="+mn-ea"/>
        <a:cs typeface="+mn-cs"/>
      </a:defRPr>
    </a:lvl6pPr>
    <a:lvl7pPr marL="3128059" algn="l" defTabSz="1042686" rtl="0" eaLnBrk="1" latinLnBrk="0" hangingPunct="1">
      <a:defRPr kumimoji="1" sz="1400" kern="1200">
        <a:solidFill>
          <a:schemeClr val="tx1"/>
        </a:solidFill>
        <a:latin typeface="+mn-lt"/>
        <a:ea typeface="+mn-ea"/>
        <a:cs typeface="+mn-cs"/>
      </a:defRPr>
    </a:lvl7pPr>
    <a:lvl8pPr marL="3649403" algn="l" defTabSz="1042686" rtl="0" eaLnBrk="1" latinLnBrk="0" hangingPunct="1">
      <a:defRPr kumimoji="1" sz="1400" kern="1200">
        <a:solidFill>
          <a:schemeClr val="tx1"/>
        </a:solidFill>
        <a:latin typeface="+mn-lt"/>
        <a:ea typeface="+mn-ea"/>
        <a:cs typeface="+mn-cs"/>
      </a:defRPr>
    </a:lvl8pPr>
    <a:lvl9pPr marL="4170746" algn="l" defTabSz="1042686" rtl="0" eaLnBrk="1" latinLnBrk="0" hangingPunct="1">
      <a:defRPr kumimoji="1"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図 3" descr="j_fresh01.png"/>
          <p:cNvPicPr>
            <a:picLocks noChangeAspect="1"/>
          </p:cNvPicPr>
          <p:nvPr userDrawn="1"/>
        </p:nvPicPr>
        <p:blipFill>
          <a:blip r:embed="rId2" cstate="print"/>
          <a:stretch>
            <a:fillRect/>
          </a:stretch>
        </p:blipFill>
        <p:spPr>
          <a:xfrm>
            <a:off x="1038684" y="258522"/>
            <a:ext cx="6509775" cy="9871418"/>
          </a:xfrm>
          <a:prstGeom prst="rect">
            <a:avLst/>
          </a:prstGeom>
        </p:spPr>
      </p:pic>
      <p:sp>
        <p:nvSpPr>
          <p:cNvPr id="2" name="タイトル 1"/>
          <p:cNvSpPr>
            <a:spLocks noGrp="1"/>
          </p:cNvSpPr>
          <p:nvPr>
            <p:ph type="ctrTitle"/>
          </p:nvPr>
        </p:nvSpPr>
        <p:spPr>
          <a:xfrm>
            <a:off x="471054" y="3600870"/>
            <a:ext cx="4175161" cy="786447"/>
          </a:xfrm>
          <a:prstGeom prst="rect">
            <a:avLst/>
          </a:prstGeom>
          <a:noFill/>
          <a:ln w="9525">
            <a:noFill/>
            <a:miter lim="800000"/>
            <a:headEnd/>
            <a:tailEnd/>
          </a:ln>
          <a:effectLst/>
        </p:spPr>
        <p:txBody>
          <a:bodyPr vert="horz" wrap="square" lIns="104293" tIns="0" rIns="104293" bIns="0" numCol="1" anchor="b" anchorCtr="0" compatLnSpc="1">
            <a:prstTxWarp prst="textNoShape">
              <a:avLst/>
            </a:prstTxWarp>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fontAlgn="base">
              <a:spcBef>
                <a:spcPct val="0"/>
              </a:spcBef>
              <a:spcAft>
                <a:spcPct val="0"/>
              </a:spcAft>
              <a:defRPr kumimoji="1" lang="ja-JP" altLang="en-US" sz="2263" b="1" cap="none" spc="0" baseline="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ea typeface="+mj-ea"/>
                <a:cs typeface="+mj-cs"/>
              </a:defRPr>
            </a:lvl1pPr>
          </a:lstStyle>
          <a:p>
            <a:r>
              <a:rPr kumimoji="1" lang="ja-JP" altLang="en-US" dirty="0"/>
              <a:t>マスタ タイトルの書式設定</a:t>
            </a:r>
          </a:p>
        </p:txBody>
      </p:sp>
      <p:sp>
        <p:nvSpPr>
          <p:cNvPr id="3" name="サブタイトル 2"/>
          <p:cNvSpPr>
            <a:spLocks noGrp="1"/>
          </p:cNvSpPr>
          <p:nvPr>
            <p:ph type="subTitle" idx="1"/>
          </p:nvPr>
        </p:nvSpPr>
        <p:spPr>
          <a:xfrm>
            <a:off x="471054" y="4561027"/>
            <a:ext cx="4175161" cy="590220"/>
          </a:xfrm>
          <a:prstGeom prst="rect">
            <a:avLst/>
          </a:prstGeom>
          <a:noFill/>
          <a:ln w="9525">
            <a:noFill/>
            <a:miter lim="800000"/>
            <a:headEnd/>
            <a:tailEnd/>
          </a:ln>
          <a:effectLst/>
        </p:spPr>
        <p:txBody>
          <a:bodyPr vert="horz" wrap="none" lIns="104293" tIns="52146" rIns="104293" bIns="52146" numCol="1" anchor="t" anchorCtr="0" compatLnSpc="1">
            <a:prstTxWarp prst="textNoShape">
              <a:avLst/>
            </a:prstTxWarp>
            <a:noAutofit/>
          </a:bodyPr>
          <a:lstStyle>
            <a:lvl1pPr marL="0" indent="0" algn="l" rtl="0" fontAlgn="base">
              <a:spcBef>
                <a:spcPct val="0"/>
              </a:spcBef>
              <a:spcAft>
                <a:spcPct val="80000"/>
              </a:spcAft>
              <a:buNone/>
              <a:defRPr kumimoji="1" lang="ja-JP" altLang="en-US" sz="1697" b="0" baseline="0">
                <a:solidFill>
                  <a:schemeClr val="bg2">
                    <a:lumMod val="10000"/>
                  </a:schemeClr>
                </a:solidFill>
                <a:latin typeface="+mn-lt"/>
                <a:ea typeface="+mn-ea"/>
                <a:cs typeface="+mn-cs"/>
              </a:defRPr>
            </a:lvl1pPr>
            <a:lvl2pPr marL="368772" indent="0" algn="ctr">
              <a:buNone/>
              <a:defRPr>
                <a:solidFill>
                  <a:schemeClr val="tx1">
                    <a:tint val="75000"/>
                  </a:schemeClr>
                </a:solidFill>
              </a:defRPr>
            </a:lvl2pPr>
            <a:lvl3pPr marL="737544" indent="0" algn="ctr">
              <a:buNone/>
              <a:defRPr>
                <a:solidFill>
                  <a:schemeClr val="tx1">
                    <a:tint val="75000"/>
                  </a:schemeClr>
                </a:solidFill>
              </a:defRPr>
            </a:lvl3pPr>
            <a:lvl4pPr marL="1106316" indent="0" algn="ctr">
              <a:buNone/>
              <a:defRPr>
                <a:solidFill>
                  <a:schemeClr val="tx1">
                    <a:tint val="75000"/>
                  </a:schemeClr>
                </a:solidFill>
              </a:defRPr>
            </a:lvl4pPr>
            <a:lvl5pPr marL="1475088" indent="0" algn="ctr">
              <a:buNone/>
              <a:defRPr>
                <a:solidFill>
                  <a:schemeClr val="tx1">
                    <a:tint val="75000"/>
                  </a:schemeClr>
                </a:solidFill>
              </a:defRPr>
            </a:lvl5pPr>
            <a:lvl6pPr marL="1843859" indent="0" algn="ctr">
              <a:buNone/>
              <a:defRPr>
                <a:solidFill>
                  <a:schemeClr val="tx1">
                    <a:tint val="75000"/>
                  </a:schemeClr>
                </a:solidFill>
              </a:defRPr>
            </a:lvl6pPr>
            <a:lvl7pPr marL="2212632" indent="0" algn="ctr">
              <a:buNone/>
              <a:defRPr>
                <a:solidFill>
                  <a:schemeClr val="tx1">
                    <a:tint val="75000"/>
                  </a:schemeClr>
                </a:solidFill>
              </a:defRPr>
            </a:lvl7pPr>
            <a:lvl8pPr marL="2581403" indent="0" algn="ctr">
              <a:buNone/>
              <a:defRPr>
                <a:solidFill>
                  <a:schemeClr val="tx1">
                    <a:tint val="75000"/>
                  </a:schemeClr>
                </a:solidFill>
              </a:defRPr>
            </a:lvl8pPr>
            <a:lvl9pPr marL="2950175" indent="0" algn="ctr">
              <a:buNone/>
              <a:defRPr>
                <a:solidFill>
                  <a:schemeClr val="tx1">
                    <a:tint val="75000"/>
                  </a:schemeClr>
                </a:solidFill>
              </a:defRPr>
            </a:lvl9pPr>
          </a:lstStyle>
          <a:p>
            <a:r>
              <a:rPr kumimoji="1" lang="ja-JP" altLang="en-US" dirty="0"/>
              <a:t>マスタ サブタイトルの書式設定</a:t>
            </a:r>
          </a:p>
        </p:txBody>
      </p:sp>
    </p:spTree>
    <p:extLst>
      <p:ext uri="{BB962C8B-B14F-4D97-AF65-F5344CB8AC3E}">
        <p14:creationId xmlns:p14="http://schemas.microsoft.com/office/powerpoint/2010/main" val="2774438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480749" y="784172"/>
            <a:ext cx="2646442" cy="2240492"/>
          </a:xfrm>
        </p:spPr>
        <p:txBody>
          <a:bodyPr anchor="b">
            <a:normAutofit/>
          </a:bodyPr>
          <a:lstStyle>
            <a:lvl1pPr algn="l">
              <a:defRPr sz="1654" b="0"/>
            </a:lvl1pPr>
          </a:lstStyle>
          <a:p>
            <a:r>
              <a:rPr lang="ja-JP" altLang="en-US"/>
              <a:t>マスター タイトルの書式設定</a:t>
            </a:r>
            <a:endParaRPr lang="en-US" dirty="0"/>
          </a:p>
        </p:txBody>
      </p:sp>
      <p:sp>
        <p:nvSpPr>
          <p:cNvPr id="3" name="Content Placeholder 2"/>
          <p:cNvSpPr>
            <a:spLocks noGrp="1"/>
          </p:cNvSpPr>
          <p:nvPr>
            <p:ph idx="1"/>
          </p:nvPr>
        </p:nvSpPr>
        <p:spPr>
          <a:xfrm>
            <a:off x="441073" y="784172"/>
            <a:ext cx="3670450" cy="8065770"/>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480749" y="3248717"/>
            <a:ext cx="2646442" cy="3074453"/>
          </a:xfrm>
        </p:spPr>
        <p:txBody>
          <a:bodyPr anchor="t">
            <a:normAutofit/>
          </a:bodyPr>
          <a:lstStyle>
            <a:lvl1pPr marL="0" indent="0">
              <a:buNone/>
              <a:defRPr sz="1323"/>
            </a:lvl1pPr>
            <a:lvl2pPr marL="378059" indent="0">
              <a:buNone/>
              <a:defRPr sz="992"/>
            </a:lvl2pPr>
            <a:lvl3pPr marL="756117" indent="0">
              <a:buNone/>
              <a:defRPr sz="827"/>
            </a:lvl3pPr>
            <a:lvl4pPr marL="1134176" indent="0">
              <a:buNone/>
              <a:defRPr sz="744"/>
            </a:lvl4pPr>
            <a:lvl5pPr marL="1512235" indent="0">
              <a:buNone/>
              <a:defRPr sz="744"/>
            </a:lvl5pPr>
            <a:lvl6pPr marL="1890293" indent="0">
              <a:buNone/>
              <a:defRPr sz="744"/>
            </a:lvl6pPr>
            <a:lvl7pPr marL="2268352" indent="0">
              <a:buNone/>
              <a:defRPr sz="744"/>
            </a:lvl7pPr>
            <a:lvl8pPr marL="2646411" indent="0">
              <a:buNone/>
              <a:defRPr sz="744"/>
            </a:lvl8pPr>
            <a:lvl9pPr marL="3024469" indent="0">
              <a:buNone/>
              <a:defRPr sz="74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7C98CA4-6076-41A6-8EEB-6CB7F8D752BA}" type="datetimeFigureOut">
              <a:rPr kumimoji="1" lang="ja-JP" altLang="en-US" smtClean="0"/>
              <a:pPr/>
              <a:t>2020/1/20</a:t>
            </a:fld>
            <a:endParaRPr kumimoji="1" lang="ja-JP" altLang="en-US" dirty="0"/>
          </a:p>
        </p:txBody>
      </p:sp>
      <p:sp>
        <p:nvSpPr>
          <p:cNvPr id="6" name="Footer Placeholder 5"/>
          <p:cNvSpPr>
            <a:spLocks noGrp="1"/>
          </p:cNvSpPr>
          <p:nvPr>
            <p:ph type="ftr" sz="quarter" idx="11"/>
          </p:nvPr>
        </p:nvSpPr>
        <p:spPr/>
        <p:txBody>
          <a:bodyPr/>
          <a:lstStyle/>
          <a:p>
            <a:endParaRPr lang="ja-JP" altLang="en-US" dirty="0"/>
          </a:p>
        </p:txBody>
      </p:sp>
      <p:sp>
        <p:nvSpPr>
          <p:cNvPr id="7" name="Slide Number Placeholder 6"/>
          <p:cNvSpPr>
            <a:spLocks noGrp="1"/>
          </p:cNvSpPr>
          <p:nvPr>
            <p:ph type="sldNum" sz="quarter" idx="12"/>
          </p:nvPr>
        </p:nvSpPr>
        <p:spPr/>
        <p:txBody>
          <a:bodyPr/>
          <a:lstStyle/>
          <a:p>
            <a:fld id="{E4DD4CA9-FFF4-4929-B1F3-DD754470E6A2}" type="slidenum">
              <a:rPr lang="ja-JP" altLang="en-US" smtClean="0"/>
              <a:pPr/>
              <a:t>‹#›</a:t>
            </a:fld>
            <a:endParaRPr lang="ja-JP" altLang="en-US" dirty="0"/>
          </a:p>
        </p:txBody>
      </p:sp>
    </p:spTree>
    <p:extLst>
      <p:ext uri="{BB962C8B-B14F-4D97-AF65-F5344CB8AC3E}">
        <p14:creationId xmlns:p14="http://schemas.microsoft.com/office/powerpoint/2010/main" val="1099842275"/>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3717621" y="2128467"/>
            <a:ext cx="2946493" cy="1680369"/>
          </a:xfrm>
        </p:spPr>
        <p:txBody>
          <a:bodyPr anchor="b">
            <a:normAutofit/>
          </a:bodyPr>
          <a:lstStyle>
            <a:lvl1pPr algn="l">
              <a:defRPr sz="1985" b="0"/>
            </a:lvl1pPr>
          </a:lstStyle>
          <a:p>
            <a:r>
              <a:rPr lang="ja-JP" altLang="en-US"/>
              <a:t>マスター タイトルの書式設定</a:t>
            </a:r>
            <a:endParaRPr lang="en-US" dirty="0"/>
          </a:p>
        </p:txBody>
      </p:sp>
      <p:sp>
        <p:nvSpPr>
          <p:cNvPr id="17" name="Picture Placeholder 2"/>
          <p:cNvSpPr>
            <a:spLocks noGrp="1" noChangeAspect="1"/>
          </p:cNvSpPr>
          <p:nvPr>
            <p:ph type="pic" idx="13"/>
          </p:nvPr>
        </p:nvSpPr>
        <p:spPr>
          <a:xfrm>
            <a:off x="630105" y="1344295"/>
            <a:ext cx="2713069" cy="7057549"/>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323"/>
            </a:lvl1pPr>
            <a:lvl2pPr marL="378059" indent="0">
              <a:buNone/>
              <a:defRPr sz="1323"/>
            </a:lvl2pPr>
            <a:lvl3pPr marL="756117" indent="0">
              <a:buNone/>
              <a:defRPr sz="1323"/>
            </a:lvl3pPr>
            <a:lvl4pPr marL="1134176" indent="0">
              <a:buNone/>
              <a:defRPr sz="1323"/>
            </a:lvl4pPr>
            <a:lvl5pPr marL="1512235" indent="0">
              <a:buNone/>
              <a:defRPr sz="1323"/>
            </a:lvl5pPr>
            <a:lvl6pPr marL="1890293" indent="0">
              <a:buNone/>
              <a:defRPr sz="1323"/>
            </a:lvl6pPr>
            <a:lvl7pPr marL="2268352" indent="0">
              <a:buNone/>
              <a:defRPr sz="1323"/>
            </a:lvl7pPr>
            <a:lvl8pPr marL="2646411" indent="0">
              <a:buNone/>
              <a:defRPr sz="1323"/>
            </a:lvl8pPr>
            <a:lvl9pPr marL="3024469" indent="0">
              <a:buNone/>
              <a:defRPr sz="1323"/>
            </a:lvl9pPr>
          </a:lstStyle>
          <a:p>
            <a:r>
              <a:rPr lang="ja-JP" altLang="en-US"/>
              <a:t>図を追加</a:t>
            </a:r>
            <a:endParaRPr lang="en-US" dirty="0"/>
          </a:p>
        </p:txBody>
      </p:sp>
      <p:sp>
        <p:nvSpPr>
          <p:cNvPr id="4" name="Text Placeholder 3"/>
          <p:cNvSpPr>
            <a:spLocks noGrp="1"/>
          </p:cNvSpPr>
          <p:nvPr>
            <p:ph type="body" sz="half" idx="2"/>
          </p:nvPr>
        </p:nvSpPr>
        <p:spPr>
          <a:xfrm>
            <a:off x="3717809" y="4032885"/>
            <a:ext cx="2947291" cy="3062005"/>
          </a:xfrm>
        </p:spPr>
        <p:txBody>
          <a:bodyPr anchor="t">
            <a:normAutofit/>
          </a:bodyPr>
          <a:lstStyle>
            <a:lvl1pPr marL="0" indent="0">
              <a:buNone/>
              <a:defRPr sz="1488"/>
            </a:lvl1pPr>
            <a:lvl2pPr marL="378059" indent="0">
              <a:buNone/>
              <a:defRPr sz="992"/>
            </a:lvl2pPr>
            <a:lvl3pPr marL="756117" indent="0">
              <a:buNone/>
              <a:defRPr sz="827"/>
            </a:lvl3pPr>
            <a:lvl4pPr marL="1134176" indent="0">
              <a:buNone/>
              <a:defRPr sz="744"/>
            </a:lvl4pPr>
            <a:lvl5pPr marL="1512235" indent="0">
              <a:buNone/>
              <a:defRPr sz="744"/>
            </a:lvl5pPr>
            <a:lvl6pPr marL="1890293" indent="0">
              <a:buNone/>
              <a:defRPr sz="744"/>
            </a:lvl6pPr>
            <a:lvl7pPr marL="2268352" indent="0">
              <a:buNone/>
              <a:defRPr sz="744"/>
            </a:lvl7pPr>
            <a:lvl8pPr marL="2646411" indent="0">
              <a:buNone/>
              <a:defRPr sz="744"/>
            </a:lvl8pPr>
            <a:lvl9pPr marL="3024469" indent="0">
              <a:buNone/>
              <a:defRPr sz="74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7C98CA4-6076-41A6-8EEB-6CB7F8D752BA}" type="datetimeFigureOut">
              <a:rPr kumimoji="1" lang="ja-JP" altLang="en-US" smtClean="0"/>
              <a:pPr/>
              <a:t>2020/1/20</a:t>
            </a:fld>
            <a:endParaRPr kumimoji="1" lang="ja-JP" altLang="en-US" dirty="0"/>
          </a:p>
        </p:txBody>
      </p:sp>
      <p:sp>
        <p:nvSpPr>
          <p:cNvPr id="6" name="Footer Placeholder 5"/>
          <p:cNvSpPr>
            <a:spLocks noGrp="1"/>
          </p:cNvSpPr>
          <p:nvPr>
            <p:ph type="ftr" sz="quarter" idx="11"/>
          </p:nvPr>
        </p:nvSpPr>
        <p:spPr>
          <a:xfrm>
            <a:off x="441074" y="9073993"/>
            <a:ext cx="4805771" cy="536784"/>
          </a:xfrm>
        </p:spPr>
        <p:txBody>
          <a:bodyPr/>
          <a:lstStyle/>
          <a:p>
            <a:endParaRPr lang="ja-JP" altLang="en-US" dirty="0"/>
          </a:p>
        </p:txBody>
      </p:sp>
      <p:sp>
        <p:nvSpPr>
          <p:cNvPr id="7" name="Slide Number Placeholder 6"/>
          <p:cNvSpPr>
            <a:spLocks noGrp="1"/>
          </p:cNvSpPr>
          <p:nvPr>
            <p:ph type="sldNum" sz="quarter" idx="12"/>
          </p:nvPr>
        </p:nvSpPr>
        <p:spPr/>
        <p:txBody>
          <a:bodyPr/>
          <a:lstStyle/>
          <a:p>
            <a:fld id="{E4DD4CA9-FFF4-4929-B1F3-DD754470E6A2}" type="slidenum">
              <a:rPr lang="ja-JP" altLang="en-US" smtClean="0"/>
              <a:pPr/>
              <a:t>‹#›</a:t>
            </a:fld>
            <a:endParaRPr lang="ja-JP" altLang="en-US" dirty="0"/>
          </a:p>
        </p:txBody>
      </p:sp>
    </p:spTree>
    <p:extLst>
      <p:ext uri="{BB962C8B-B14F-4D97-AF65-F5344CB8AC3E}">
        <p14:creationId xmlns:p14="http://schemas.microsoft.com/office/powerpoint/2010/main" val="2866637550"/>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441074" y="6609451"/>
            <a:ext cx="5420284" cy="2240492"/>
          </a:xfrm>
        </p:spPr>
        <p:txBody>
          <a:bodyPr/>
          <a:lstStyle/>
          <a:p>
            <a:r>
              <a:rPr lang="ja-JP" altLang="en-US"/>
              <a:t>マスター タイトルの書式設定</a:t>
            </a:r>
            <a:endParaRPr lang="en-US" dirty="0"/>
          </a:p>
        </p:txBody>
      </p:sp>
      <p:sp>
        <p:nvSpPr>
          <p:cNvPr id="6" name="Picture Placeholder 2"/>
          <p:cNvSpPr>
            <a:spLocks noGrp="1" noChangeAspect="1"/>
          </p:cNvSpPr>
          <p:nvPr>
            <p:ph type="pic" idx="13"/>
          </p:nvPr>
        </p:nvSpPr>
        <p:spPr>
          <a:xfrm>
            <a:off x="441074" y="784172"/>
            <a:ext cx="6679116" cy="4593008"/>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323"/>
            </a:lvl1pPr>
            <a:lvl2pPr marL="378059" indent="0">
              <a:buNone/>
              <a:defRPr sz="1323"/>
            </a:lvl2pPr>
            <a:lvl3pPr marL="756117" indent="0">
              <a:buNone/>
              <a:defRPr sz="1323"/>
            </a:lvl3pPr>
            <a:lvl4pPr marL="1134176" indent="0">
              <a:buNone/>
              <a:defRPr sz="1323"/>
            </a:lvl4pPr>
            <a:lvl5pPr marL="1512235" indent="0">
              <a:buNone/>
              <a:defRPr sz="1323"/>
            </a:lvl5pPr>
            <a:lvl6pPr marL="1890293" indent="0">
              <a:buNone/>
              <a:defRPr sz="1323"/>
            </a:lvl6pPr>
            <a:lvl7pPr marL="2268352" indent="0">
              <a:buNone/>
              <a:defRPr sz="1323"/>
            </a:lvl7pPr>
            <a:lvl8pPr marL="2646411" indent="0">
              <a:buNone/>
              <a:defRPr sz="1323"/>
            </a:lvl8pPr>
            <a:lvl9pPr marL="3024469" indent="0">
              <a:buNone/>
              <a:defRPr sz="1323"/>
            </a:lvl9pPr>
          </a:lstStyle>
          <a:p>
            <a:r>
              <a:rPr lang="ja-JP" altLang="en-US"/>
              <a:t>図を追加</a:t>
            </a:r>
            <a:endParaRPr lang="en-US" dirty="0"/>
          </a:p>
        </p:txBody>
      </p:sp>
      <p:sp>
        <p:nvSpPr>
          <p:cNvPr id="9" name="Text Placeholder 9"/>
          <p:cNvSpPr>
            <a:spLocks noGrp="1"/>
          </p:cNvSpPr>
          <p:nvPr>
            <p:ph type="body" sz="quarter" idx="14"/>
          </p:nvPr>
        </p:nvSpPr>
        <p:spPr>
          <a:xfrm>
            <a:off x="630107" y="5651018"/>
            <a:ext cx="6021005" cy="672148"/>
          </a:xfrm>
        </p:spPr>
        <p:txBody>
          <a:bodyPr anchor="t">
            <a:normAutofit/>
          </a:bodyPr>
          <a:lstStyle>
            <a:lvl1pPr marL="0" indent="0">
              <a:buFontTx/>
              <a:buNone/>
              <a:defRPr sz="1323"/>
            </a:lvl1pPr>
            <a:lvl2pPr marL="378059" indent="0">
              <a:buFontTx/>
              <a:buNone/>
              <a:defRPr/>
            </a:lvl2pPr>
            <a:lvl3pPr marL="756117" indent="0">
              <a:buFontTx/>
              <a:buNone/>
              <a:defRPr/>
            </a:lvl3pPr>
            <a:lvl4pPr marL="1134176" indent="0">
              <a:buFontTx/>
              <a:buNone/>
              <a:defRPr/>
            </a:lvl4pPr>
            <a:lvl5pPr marL="1512235" indent="0">
              <a:buFontTx/>
              <a:buNone/>
              <a:defRPr/>
            </a:lvl5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A7C98CA4-6076-41A6-8EEB-6CB7F8D752BA}" type="datetimeFigureOut">
              <a:rPr kumimoji="1" lang="ja-JP" altLang="en-US" smtClean="0"/>
              <a:pPr/>
              <a:t>2020/1/20</a:t>
            </a:fld>
            <a:endParaRPr kumimoji="1" lang="ja-JP" altLang="en-US" dirty="0"/>
          </a:p>
        </p:txBody>
      </p:sp>
      <p:sp>
        <p:nvSpPr>
          <p:cNvPr id="4" name="Footer Placeholder 3"/>
          <p:cNvSpPr>
            <a:spLocks noGrp="1"/>
          </p:cNvSpPr>
          <p:nvPr>
            <p:ph type="ftr" sz="quarter" idx="11"/>
          </p:nvPr>
        </p:nvSpPr>
        <p:spPr/>
        <p:txBody>
          <a:bodyPr/>
          <a:lstStyle/>
          <a:p>
            <a:endParaRPr lang="ja-JP" altLang="en-US" dirty="0"/>
          </a:p>
        </p:txBody>
      </p:sp>
      <p:sp>
        <p:nvSpPr>
          <p:cNvPr id="5" name="Slide Number Placeholder 4"/>
          <p:cNvSpPr>
            <a:spLocks noGrp="1"/>
          </p:cNvSpPr>
          <p:nvPr>
            <p:ph type="sldNum" sz="quarter" idx="12"/>
          </p:nvPr>
        </p:nvSpPr>
        <p:spPr/>
        <p:txBody>
          <a:bodyPr/>
          <a:lstStyle/>
          <a:p>
            <a:fld id="{E4DD4CA9-FFF4-4929-B1F3-DD754470E6A2}" type="slidenum">
              <a:rPr lang="ja-JP" altLang="en-US" smtClean="0"/>
              <a:pPr/>
              <a:t>‹#›</a:t>
            </a:fld>
            <a:endParaRPr lang="ja-JP" altLang="en-US" dirty="0"/>
          </a:p>
        </p:txBody>
      </p:sp>
    </p:spTree>
    <p:extLst>
      <p:ext uri="{BB962C8B-B14F-4D97-AF65-F5344CB8AC3E}">
        <p14:creationId xmlns:p14="http://schemas.microsoft.com/office/powerpoint/2010/main" val="4153901710"/>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441074" y="784172"/>
            <a:ext cx="6679116" cy="4256934"/>
          </a:xfrm>
        </p:spPr>
        <p:txBody>
          <a:bodyPr anchor="ctr">
            <a:normAutofit/>
          </a:bodyPr>
          <a:lstStyle>
            <a:lvl1pPr algn="l">
              <a:defRPr sz="2315" b="0" cap="all"/>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41073" y="6049328"/>
            <a:ext cx="5278622" cy="2800615"/>
          </a:xfrm>
        </p:spPr>
        <p:txBody>
          <a:bodyPr anchor="ctr">
            <a:normAutofit/>
          </a:bodyPr>
          <a:lstStyle>
            <a:lvl1pPr marL="0" indent="0" algn="l">
              <a:buNone/>
              <a:defRPr sz="1488">
                <a:solidFill>
                  <a:schemeClr val="bg2">
                    <a:lumMod val="75000"/>
                  </a:schemeClr>
                </a:solidFill>
              </a:defRPr>
            </a:lvl1pPr>
            <a:lvl2pPr marL="378059" indent="0">
              <a:buNone/>
              <a:defRPr sz="1488">
                <a:solidFill>
                  <a:schemeClr val="tx1">
                    <a:tint val="75000"/>
                  </a:schemeClr>
                </a:solidFill>
              </a:defRPr>
            </a:lvl2pPr>
            <a:lvl3pPr marL="756117" indent="0">
              <a:buNone/>
              <a:defRPr sz="1323">
                <a:solidFill>
                  <a:schemeClr val="tx1">
                    <a:tint val="75000"/>
                  </a:schemeClr>
                </a:solidFill>
              </a:defRPr>
            </a:lvl3pPr>
            <a:lvl4pPr marL="1134176" indent="0">
              <a:buNone/>
              <a:defRPr sz="1158">
                <a:solidFill>
                  <a:schemeClr val="tx1">
                    <a:tint val="75000"/>
                  </a:schemeClr>
                </a:solidFill>
              </a:defRPr>
            </a:lvl4pPr>
            <a:lvl5pPr marL="1512235" indent="0">
              <a:buNone/>
              <a:defRPr sz="1158">
                <a:solidFill>
                  <a:schemeClr val="tx1">
                    <a:tint val="75000"/>
                  </a:schemeClr>
                </a:solidFill>
              </a:defRPr>
            </a:lvl5pPr>
            <a:lvl6pPr marL="1890293" indent="0">
              <a:buNone/>
              <a:defRPr sz="1158">
                <a:solidFill>
                  <a:schemeClr val="tx1">
                    <a:tint val="75000"/>
                  </a:schemeClr>
                </a:solidFill>
              </a:defRPr>
            </a:lvl6pPr>
            <a:lvl7pPr marL="2268352" indent="0">
              <a:buNone/>
              <a:defRPr sz="1158">
                <a:solidFill>
                  <a:schemeClr val="tx1">
                    <a:tint val="75000"/>
                  </a:schemeClr>
                </a:solidFill>
              </a:defRPr>
            </a:lvl7pPr>
            <a:lvl8pPr marL="2646411" indent="0">
              <a:buNone/>
              <a:defRPr sz="1158">
                <a:solidFill>
                  <a:schemeClr val="tx1">
                    <a:tint val="75000"/>
                  </a:schemeClr>
                </a:solidFill>
              </a:defRPr>
            </a:lvl8pPr>
            <a:lvl9pPr marL="3024469" indent="0">
              <a:buNone/>
              <a:defRPr sz="1158">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7C98CA4-6076-41A6-8EEB-6CB7F8D752BA}" type="datetimeFigureOut">
              <a:rPr kumimoji="1" lang="ja-JP" altLang="en-US" smtClean="0"/>
              <a:pPr/>
              <a:t>2020/1/20</a:t>
            </a:fld>
            <a:endParaRPr kumimoji="1" lang="ja-JP" altLang="en-US" dirty="0"/>
          </a:p>
        </p:txBody>
      </p:sp>
      <p:sp>
        <p:nvSpPr>
          <p:cNvPr id="5" name="Footer Placeholder 4"/>
          <p:cNvSpPr>
            <a:spLocks noGrp="1"/>
          </p:cNvSpPr>
          <p:nvPr>
            <p:ph type="ftr" sz="quarter" idx="11"/>
          </p:nvPr>
        </p:nvSpPr>
        <p:spPr/>
        <p:txBody>
          <a:bodyPr/>
          <a:lstStyle/>
          <a:p>
            <a:endParaRPr lang="ja-JP" altLang="en-US" dirty="0"/>
          </a:p>
        </p:txBody>
      </p:sp>
      <p:sp>
        <p:nvSpPr>
          <p:cNvPr id="6" name="Slide Number Placeholder 5"/>
          <p:cNvSpPr>
            <a:spLocks noGrp="1"/>
          </p:cNvSpPr>
          <p:nvPr>
            <p:ph type="sldNum" sz="quarter" idx="12"/>
          </p:nvPr>
        </p:nvSpPr>
        <p:spPr/>
        <p:txBody>
          <a:bodyPr/>
          <a:lstStyle/>
          <a:p>
            <a:fld id="{E4DD4CA9-FFF4-4929-B1F3-DD754470E6A2}" type="slidenum">
              <a:rPr lang="ja-JP" altLang="en-US" smtClean="0"/>
              <a:pPr/>
              <a:t>‹#›</a:t>
            </a:fld>
            <a:endParaRPr lang="ja-JP" altLang="en-US" dirty="0"/>
          </a:p>
        </p:txBody>
      </p:sp>
    </p:spTree>
    <p:extLst>
      <p:ext uri="{BB962C8B-B14F-4D97-AF65-F5344CB8AC3E}">
        <p14:creationId xmlns:p14="http://schemas.microsoft.com/office/powerpoint/2010/main" val="272059246"/>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708069" y="784172"/>
            <a:ext cx="5672425" cy="4256934"/>
          </a:xfrm>
        </p:spPr>
        <p:txBody>
          <a:bodyPr anchor="ctr">
            <a:normAutofit/>
          </a:bodyPr>
          <a:lstStyle>
            <a:lvl1pPr algn="l">
              <a:defRPr sz="2315" b="0" cap="all">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882148" y="5041107"/>
            <a:ext cx="5294263" cy="709489"/>
          </a:xfrm>
        </p:spPr>
        <p:txBody>
          <a:bodyPr anchor="ctr"/>
          <a:lstStyle>
            <a:lvl1pPr marL="0" indent="0">
              <a:buFontTx/>
              <a:buNone/>
              <a:defRPr/>
            </a:lvl1pPr>
            <a:lvl2pPr marL="378059" indent="0">
              <a:buFontTx/>
              <a:buNone/>
              <a:defRPr/>
            </a:lvl2pPr>
            <a:lvl3pPr marL="756117" indent="0">
              <a:buFontTx/>
              <a:buNone/>
              <a:defRPr/>
            </a:lvl3pPr>
            <a:lvl4pPr marL="1134176" indent="0">
              <a:buFontTx/>
              <a:buNone/>
              <a:defRPr/>
            </a:lvl4pPr>
            <a:lvl5pPr marL="1512235"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441074" y="6323171"/>
            <a:ext cx="5277637" cy="2526772"/>
          </a:xfrm>
        </p:spPr>
        <p:txBody>
          <a:bodyPr anchor="ctr">
            <a:normAutofit/>
          </a:bodyPr>
          <a:lstStyle>
            <a:lvl1pPr marL="0" indent="0" algn="l">
              <a:buNone/>
              <a:defRPr sz="1654">
                <a:solidFill>
                  <a:schemeClr val="bg2">
                    <a:lumMod val="75000"/>
                  </a:schemeClr>
                </a:solidFill>
              </a:defRPr>
            </a:lvl1pPr>
            <a:lvl2pPr marL="378059" indent="0">
              <a:buNone/>
              <a:defRPr sz="1488">
                <a:solidFill>
                  <a:schemeClr val="tx1">
                    <a:tint val="75000"/>
                  </a:schemeClr>
                </a:solidFill>
              </a:defRPr>
            </a:lvl2pPr>
            <a:lvl3pPr marL="756117" indent="0">
              <a:buNone/>
              <a:defRPr sz="1323">
                <a:solidFill>
                  <a:schemeClr val="tx1">
                    <a:tint val="75000"/>
                  </a:schemeClr>
                </a:solidFill>
              </a:defRPr>
            </a:lvl3pPr>
            <a:lvl4pPr marL="1134176" indent="0">
              <a:buNone/>
              <a:defRPr sz="1158">
                <a:solidFill>
                  <a:schemeClr val="tx1">
                    <a:tint val="75000"/>
                  </a:schemeClr>
                </a:solidFill>
              </a:defRPr>
            </a:lvl4pPr>
            <a:lvl5pPr marL="1512235" indent="0">
              <a:buNone/>
              <a:defRPr sz="1158">
                <a:solidFill>
                  <a:schemeClr val="tx1">
                    <a:tint val="75000"/>
                  </a:schemeClr>
                </a:solidFill>
              </a:defRPr>
            </a:lvl5pPr>
            <a:lvl6pPr marL="1890293" indent="0">
              <a:buNone/>
              <a:defRPr sz="1158">
                <a:solidFill>
                  <a:schemeClr val="tx1">
                    <a:tint val="75000"/>
                  </a:schemeClr>
                </a:solidFill>
              </a:defRPr>
            </a:lvl6pPr>
            <a:lvl7pPr marL="2268352" indent="0">
              <a:buNone/>
              <a:defRPr sz="1158">
                <a:solidFill>
                  <a:schemeClr val="tx1">
                    <a:tint val="75000"/>
                  </a:schemeClr>
                </a:solidFill>
              </a:defRPr>
            </a:lvl7pPr>
            <a:lvl8pPr marL="2646411" indent="0">
              <a:buNone/>
              <a:defRPr sz="1158">
                <a:solidFill>
                  <a:schemeClr val="tx1">
                    <a:tint val="75000"/>
                  </a:schemeClr>
                </a:solidFill>
              </a:defRPr>
            </a:lvl8pPr>
            <a:lvl9pPr marL="3024469" indent="0">
              <a:buNone/>
              <a:defRPr sz="1158">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7C98CA4-6076-41A6-8EEB-6CB7F8D752BA}" type="datetimeFigureOut">
              <a:rPr kumimoji="1" lang="ja-JP" altLang="en-US" smtClean="0"/>
              <a:pPr/>
              <a:t>2020/1/20</a:t>
            </a:fld>
            <a:endParaRPr kumimoji="1" lang="ja-JP" altLang="en-US" dirty="0"/>
          </a:p>
        </p:txBody>
      </p:sp>
      <p:sp>
        <p:nvSpPr>
          <p:cNvPr id="5" name="Footer Placeholder 4"/>
          <p:cNvSpPr>
            <a:spLocks noGrp="1"/>
          </p:cNvSpPr>
          <p:nvPr>
            <p:ph type="ftr" sz="quarter" idx="11"/>
          </p:nvPr>
        </p:nvSpPr>
        <p:spPr/>
        <p:txBody>
          <a:bodyPr/>
          <a:lstStyle/>
          <a:p>
            <a:endParaRPr lang="ja-JP" altLang="en-US" dirty="0"/>
          </a:p>
        </p:txBody>
      </p:sp>
      <p:sp>
        <p:nvSpPr>
          <p:cNvPr id="6" name="Slide Number Placeholder 5"/>
          <p:cNvSpPr>
            <a:spLocks noGrp="1"/>
          </p:cNvSpPr>
          <p:nvPr>
            <p:ph type="sldNum" sz="quarter" idx="12"/>
          </p:nvPr>
        </p:nvSpPr>
        <p:spPr/>
        <p:txBody>
          <a:bodyPr/>
          <a:lstStyle/>
          <a:p>
            <a:fld id="{E4DD4CA9-FFF4-4929-B1F3-DD754470E6A2}" type="slidenum">
              <a:rPr lang="ja-JP" altLang="en-US" smtClean="0"/>
              <a:pPr/>
              <a:t>‹#›</a:t>
            </a:fld>
            <a:endParaRPr lang="ja-JP" altLang="en-US" dirty="0"/>
          </a:p>
        </p:txBody>
      </p:sp>
      <p:sp>
        <p:nvSpPr>
          <p:cNvPr id="14" name="TextBox 13"/>
          <p:cNvSpPr txBox="1"/>
          <p:nvPr/>
        </p:nvSpPr>
        <p:spPr>
          <a:xfrm>
            <a:off x="189032" y="1044716"/>
            <a:ext cx="378162" cy="859702"/>
          </a:xfrm>
          <a:prstGeom prst="rect">
            <a:avLst/>
          </a:prstGeom>
        </p:spPr>
        <p:txBody>
          <a:bodyPr vert="horz" lIns="75613" tIns="37806" rIns="75613" bIns="37806" rtlCol="0" anchor="ctr">
            <a:noAutofit/>
          </a:bodyPr>
          <a:lstStyle/>
          <a:p>
            <a:pPr lvl="0"/>
            <a:r>
              <a:rPr lang="en-US" sz="6615" dirty="0">
                <a:solidFill>
                  <a:schemeClr val="tx1"/>
                </a:solidFill>
                <a:effectLst/>
              </a:rPr>
              <a:t>“</a:t>
            </a:r>
          </a:p>
        </p:txBody>
      </p:sp>
      <p:sp>
        <p:nvSpPr>
          <p:cNvPr id="15" name="TextBox 14"/>
          <p:cNvSpPr txBox="1"/>
          <p:nvPr/>
        </p:nvSpPr>
        <p:spPr>
          <a:xfrm>
            <a:off x="6364063" y="4070228"/>
            <a:ext cx="378162" cy="859702"/>
          </a:xfrm>
          <a:prstGeom prst="rect">
            <a:avLst/>
          </a:prstGeom>
        </p:spPr>
        <p:txBody>
          <a:bodyPr vert="horz" lIns="75613" tIns="37806" rIns="75613" bIns="37806" rtlCol="0" anchor="ctr">
            <a:noAutofit/>
          </a:bodyPr>
          <a:lstStyle/>
          <a:p>
            <a:pPr lvl="0" algn="r"/>
            <a:r>
              <a:rPr lang="en-US" sz="6615" dirty="0">
                <a:solidFill>
                  <a:schemeClr val="tx1"/>
                </a:solidFill>
                <a:effectLst/>
              </a:rPr>
              <a:t>”</a:t>
            </a:r>
          </a:p>
        </p:txBody>
      </p:sp>
    </p:spTree>
    <p:extLst>
      <p:ext uri="{BB962C8B-B14F-4D97-AF65-F5344CB8AC3E}">
        <p14:creationId xmlns:p14="http://schemas.microsoft.com/office/powerpoint/2010/main" val="4058562163"/>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441074" y="5041106"/>
            <a:ext cx="5277637" cy="2495414"/>
          </a:xfrm>
        </p:spPr>
        <p:txBody>
          <a:bodyPr anchor="b">
            <a:normAutofit/>
          </a:bodyPr>
          <a:lstStyle>
            <a:lvl1pPr algn="l">
              <a:defRPr sz="2315" b="0" cap="all"/>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41073" y="7546195"/>
            <a:ext cx="5278622" cy="1303747"/>
          </a:xfrm>
        </p:spPr>
        <p:txBody>
          <a:bodyPr anchor="t">
            <a:normAutofit/>
          </a:bodyPr>
          <a:lstStyle>
            <a:lvl1pPr marL="0" indent="0" algn="l">
              <a:buNone/>
              <a:defRPr sz="1488">
                <a:solidFill>
                  <a:schemeClr val="bg2">
                    <a:lumMod val="75000"/>
                  </a:schemeClr>
                </a:solidFill>
              </a:defRPr>
            </a:lvl1pPr>
            <a:lvl2pPr marL="378059" indent="0">
              <a:buNone/>
              <a:defRPr sz="1488">
                <a:solidFill>
                  <a:schemeClr val="tx1">
                    <a:tint val="75000"/>
                  </a:schemeClr>
                </a:solidFill>
              </a:defRPr>
            </a:lvl2pPr>
            <a:lvl3pPr marL="756117" indent="0">
              <a:buNone/>
              <a:defRPr sz="1323">
                <a:solidFill>
                  <a:schemeClr val="tx1">
                    <a:tint val="75000"/>
                  </a:schemeClr>
                </a:solidFill>
              </a:defRPr>
            </a:lvl3pPr>
            <a:lvl4pPr marL="1134176" indent="0">
              <a:buNone/>
              <a:defRPr sz="1158">
                <a:solidFill>
                  <a:schemeClr val="tx1">
                    <a:tint val="75000"/>
                  </a:schemeClr>
                </a:solidFill>
              </a:defRPr>
            </a:lvl4pPr>
            <a:lvl5pPr marL="1512235" indent="0">
              <a:buNone/>
              <a:defRPr sz="1158">
                <a:solidFill>
                  <a:schemeClr val="tx1">
                    <a:tint val="75000"/>
                  </a:schemeClr>
                </a:solidFill>
              </a:defRPr>
            </a:lvl5pPr>
            <a:lvl6pPr marL="1890293" indent="0">
              <a:buNone/>
              <a:defRPr sz="1158">
                <a:solidFill>
                  <a:schemeClr val="tx1">
                    <a:tint val="75000"/>
                  </a:schemeClr>
                </a:solidFill>
              </a:defRPr>
            </a:lvl6pPr>
            <a:lvl7pPr marL="2268352" indent="0">
              <a:buNone/>
              <a:defRPr sz="1158">
                <a:solidFill>
                  <a:schemeClr val="tx1">
                    <a:tint val="75000"/>
                  </a:schemeClr>
                </a:solidFill>
              </a:defRPr>
            </a:lvl7pPr>
            <a:lvl8pPr marL="2646411" indent="0">
              <a:buNone/>
              <a:defRPr sz="1158">
                <a:solidFill>
                  <a:schemeClr val="tx1">
                    <a:tint val="75000"/>
                  </a:schemeClr>
                </a:solidFill>
              </a:defRPr>
            </a:lvl8pPr>
            <a:lvl9pPr marL="3024469" indent="0">
              <a:buNone/>
              <a:defRPr sz="1158">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7C98CA4-6076-41A6-8EEB-6CB7F8D752BA}" type="datetimeFigureOut">
              <a:rPr kumimoji="1" lang="ja-JP" altLang="en-US" smtClean="0"/>
              <a:pPr/>
              <a:t>2020/1/20</a:t>
            </a:fld>
            <a:endParaRPr kumimoji="1" lang="ja-JP" altLang="en-US" dirty="0"/>
          </a:p>
        </p:txBody>
      </p:sp>
      <p:sp>
        <p:nvSpPr>
          <p:cNvPr id="5" name="Footer Placeholder 4"/>
          <p:cNvSpPr>
            <a:spLocks noGrp="1"/>
          </p:cNvSpPr>
          <p:nvPr>
            <p:ph type="ftr" sz="quarter" idx="11"/>
          </p:nvPr>
        </p:nvSpPr>
        <p:spPr/>
        <p:txBody>
          <a:bodyPr/>
          <a:lstStyle/>
          <a:p>
            <a:endParaRPr lang="ja-JP" altLang="en-US" dirty="0"/>
          </a:p>
        </p:txBody>
      </p:sp>
      <p:sp>
        <p:nvSpPr>
          <p:cNvPr id="6" name="Slide Number Placeholder 5"/>
          <p:cNvSpPr>
            <a:spLocks noGrp="1"/>
          </p:cNvSpPr>
          <p:nvPr>
            <p:ph type="sldNum" sz="quarter" idx="12"/>
          </p:nvPr>
        </p:nvSpPr>
        <p:spPr/>
        <p:txBody>
          <a:bodyPr/>
          <a:lstStyle/>
          <a:p>
            <a:fld id="{E4DD4CA9-FFF4-4929-B1F3-DD754470E6A2}" type="slidenum">
              <a:rPr lang="ja-JP" altLang="en-US" smtClean="0"/>
              <a:pPr/>
              <a:t>‹#›</a:t>
            </a:fld>
            <a:endParaRPr lang="ja-JP" altLang="en-US" dirty="0"/>
          </a:p>
        </p:txBody>
      </p:sp>
    </p:spTree>
    <p:extLst>
      <p:ext uri="{BB962C8B-B14F-4D97-AF65-F5344CB8AC3E}">
        <p14:creationId xmlns:p14="http://schemas.microsoft.com/office/powerpoint/2010/main" val="2443274760"/>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708070" y="784172"/>
            <a:ext cx="5672424" cy="4256934"/>
          </a:xfrm>
        </p:spPr>
        <p:txBody>
          <a:bodyPr anchor="ctr">
            <a:normAutofit/>
          </a:bodyPr>
          <a:lstStyle>
            <a:lvl1pPr algn="l">
              <a:defRPr sz="2315" b="0" cap="all">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441074" y="5713254"/>
            <a:ext cx="5277637" cy="1543449"/>
          </a:xfrm>
        </p:spPr>
        <p:txBody>
          <a:bodyPr vert="horz" lIns="91440" tIns="45720" rIns="91440" bIns="45720" rtlCol="0" anchor="b">
            <a:normAutofit/>
          </a:bodyPr>
          <a:lstStyle>
            <a:lvl1pPr>
              <a:buNone/>
              <a:defRPr lang="en-US" sz="1654" b="0" cap="all" dirty="0">
                <a:ln w="3175" cmpd="sng">
                  <a:noFill/>
                </a:ln>
                <a:solidFill>
                  <a:schemeClr val="tx1"/>
                </a:solidFill>
                <a:effectLst/>
              </a:defRPr>
            </a:lvl1pPr>
          </a:lstStyle>
          <a:p>
            <a:pPr marL="0" lvl="0">
              <a:spcBef>
                <a:spcPct val="0"/>
              </a:spcBef>
              <a:buNone/>
            </a:pPr>
            <a:r>
              <a:rPr lang="ja-JP" altLang="en-US"/>
              <a:t>マスター テキストの書式設定</a:t>
            </a:r>
          </a:p>
        </p:txBody>
      </p:sp>
      <p:sp>
        <p:nvSpPr>
          <p:cNvPr id="3" name="Text Placeholder 2"/>
          <p:cNvSpPr>
            <a:spLocks noGrp="1"/>
          </p:cNvSpPr>
          <p:nvPr>
            <p:ph type="body" idx="1"/>
          </p:nvPr>
        </p:nvSpPr>
        <p:spPr>
          <a:xfrm>
            <a:off x="441074" y="7281598"/>
            <a:ext cx="5277636" cy="1568344"/>
          </a:xfrm>
        </p:spPr>
        <p:txBody>
          <a:bodyPr anchor="t">
            <a:normAutofit/>
          </a:bodyPr>
          <a:lstStyle>
            <a:lvl1pPr marL="0" indent="0" algn="l">
              <a:buNone/>
              <a:defRPr sz="1488">
                <a:solidFill>
                  <a:schemeClr val="bg2">
                    <a:lumMod val="75000"/>
                  </a:schemeClr>
                </a:solidFill>
              </a:defRPr>
            </a:lvl1pPr>
            <a:lvl2pPr marL="378059" indent="0">
              <a:buNone/>
              <a:defRPr sz="1488">
                <a:solidFill>
                  <a:schemeClr val="tx1">
                    <a:tint val="75000"/>
                  </a:schemeClr>
                </a:solidFill>
              </a:defRPr>
            </a:lvl2pPr>
            <a:lvl3pPr marL="756117" indent="0">
              <a:buNone/>
              <a:defRPr sz="1323">
                <a:solidFill>
                  <a:schemeClr val="tx1">
                    <a:tint val="75000"/>
                  </a:schemeClr>
                </a:solidFill>
              </a:defRPr>
            </a:lvl3pPr>
            <a:lvl4pPr marL="1134176" indent="0">
              <a:buNone/>
              <a:defRPr sz="1158">
                <a:solidFill>
                  <a:schemeClr val="tx1">
                    <a:tint val="75000"/>
                  </a:schemeClr>
                </a:solidFill>
              </a:defRPr>
            </a:lvl4pPr>
            <a:lvl5pPr marL="1512235" indent="0">
              <a:buNone/>
              <a:defRPr sz="1158">
                <a:solidFill>
                  <a:schemeClr val="tx1">
                    <a:tint val="75000"/>
                  </a:schemeClr>
                </a:solidFill>
              </a:defRPr>
            </a:lvl5pPr>
            <a:lvl6pPr marL="1890293" indent="0">
              <a:buNone/>
              <a:defRPr sz="1158">
                <a:solidFill>
                  <a:schemeClr val="tx1">
                    <a:tint val="75000"/>
                  </a:schemeClr>
                </a:solidFill>
              </a:defRPr>
            </a:lvl6pPr>
            <a:lvl7pPr marL="2268352" indent="0">
              <a:buNone/>
              <a:defRPr sz="1158">
                <a:solidFill>
                  <a:schemeClr val="tx1">
                    <a:tint val="75000"/>
                  </a:schemeClr>
                </a:solidFill>
              </a:defRPr>
            </a:lvl7pPr>
            <a:lvl8pPr marL="2646411" indent="0">
              <a:buNone/>
              <a:defRPr sz="1158">
                <a:solidFill>
                  <a:schemeClr val="tx1">
                    <a:tint val="75000"/>
                  </a:schemeClr>
                </a:solidFill>
              </a:defRPr>
            </a:lvl8pPr>
            <a:lvl9pPr marL="3024469" indent="0">
              <a:buNone/>
              <a:defRPr sz="1158">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7C98CA4-6076-41A6-8EEB-6CB7F8D752BA}" type="datetimeFigureOut">
              <a:rPr kumimoji="1" lang="ja-JP" altLang="en-US" smtClean="0"/>
              <a:pPr/>
              <a:t>2020/1/20</a:t>
            </a:fld>
            <a:endParaRPr kumimoji="1" lang="ja-JP" altLang="en-US" dirty="0"/>
          </a:p>
        </p:txBody>
      </p:sp>
      <p:sp>
        <p:nvSpPr>
          <p:cNvPr id="5" name="Footer Placeholder 4"/>
          <p:cNvSpPr>
            <a:spLocks noGrp="1"/>
          </p:cNvSpPr>
          <p:nvPr>
            <p:ph type="ftr" sz="quarter" idx="11"/>
          </p:nvPr>
        </p:nvSpPr>
        <p:spPr/>
        <p:txBody>
          <a:bodyPr/>
          <a:lstStyle/>
          <a:p>
            <a:endParaRPr lang="ja-JP" altLang="en-US" dirty="0"/>
          </a:p>
        </p:txBody>
      </p:sp>
      <p:sp>
        <p:nvSpPr>
          <p:cNvPr id="6" name="Slide Number Placeholder 5"/>
          <p:cNvSpPr>
            <a:spLocks noGrp="1"/>
          </p:cNvSpPr>
          <p:nvPr>
            <p:ph type="sldNum" sz="quarter" idx="12"/>
          </p:nvPr>
        </p:nvSpPr>
        <p:spPr/>
        <p:txBody>
          <a:bodyPr/>
          <a:lstStyle/>
          <a:p>
            <a:fld id="{E4DD4CA9-FFF4-4929-B1F3-DD754470E6A2}" type="slidenum">
              <a:rPr lang="ja-JP" altLang="en-US" smtClean="0"/>
              <a:pPr/>
              <a:t>‹#›</a:t>
            </a:fld>
            <a:endParaRPr lang="ja-JP" altLang="en-US" dirty="0"/>
          </a:p>
        </p:txBody>
      </p:sp>
      <p:sp>
        <p:nvSpPr>
          <p:cNvPr id="14" name="TextBox 13"/>
          <p:cNvSpPr txBox="1"/>
          <p:nvPr/>
        </p:nvSpPr>
        <p:spPr>
          <a:xfrm>
            <a:off x="189032" y="1044716"/>
            <a:ext cx="378162" cy="859702"/>
          </a:xfrm>
          <a:prstGeom prst="rect">
            <a:avLst/>
          </a:prstGeom>
        </p:spPr>
        <p:txBody>
          <a:bodyPr vert="horz" lIns="75613" tIns="37806" rIns="75613" bIns="37806" rtlCol="0" anchor="ctr">
            <a:noAutofit/>
          </a:bodyPr>
          <a:lstStyle/>
          <a:p>
            <a:pPr lvl="0"/>
            <a:r>
              <a:rPr lang="en-US" sz="6615" dirty="0">
                <a:solidFill>
                  <a:schemeClr val="tx1"/>
                </a:solidFill>
                <a:effectLst/>
              </a:rPr>
              <a:t>“</a:t>
            </a:r>
          </a:p>
        </p:txBody>
      </p:sp>
      <p:sp>
        <p:nvSpPr>
          <p:cNvPr id="15" name="TextBox 14"/>
          <p:cNvSpPr txBox="1"/>
          <p:nvPr/>
        </p:nvSpPr>
        <p:spPr>
          <a:xfrm>
            <a:off x="6364063" y="4070228"/>
            <a:ext cx="378162" cy="859702"/>
          </a:xfrm>
          <a:prstGeom prst="rect">
            <a:avLst/>
          </a:prstGeom>
        </p:spPr>
        <p:txBody>
          <a:bodyPr vert="horz" lIns="75613" tIns="37806" rIns="75613" bIns="37806" rtlCol="0" anchor="ctr">
            <a:noAutofit/>
          </a:bodyPr>
          <a:lstStyle/>
          <a:p>
            <a:pPr lvl="0" algn="r"/>
            <a:r>
              <a:rPr lang="en-US" sz="6615" dirty="0">
                <a:solidFill>
                  <a:schemeClr val="tx1"/>
                </a:solidFill>
                <a:effectLst/>
              </a:rPr>
              <a:t>”</a:t>
            </a:r>
          </a:p>
        </p:txBody>
      </p:sp>
    </p:spTree>
    <p:extLst>
      <p:ext uri="{BB962C8B-B14F-4D97-AF65-F5344CB8AC3E}">
        <p14:creationId xmlns:p14="http://schemas.microsoft.com/office/powerpoint/2010/main" val="1142262429"/>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441074" y="784172"/>
            <a:ext cx="6223040" cy="4256934"/>
          </a:xfrm>
        </p:spPr>
        <p:txBody>
          <a:bodyPr vert="horz" lIns="91440" tIns="45720" rIns="91440" bIns="45720" rtlCol="0" anchor="ctr">
            <a:normAutofit/>
          </a:bodyPr>
          <a:lstStyle>
            <a:lvl1pPr>
              <a:defRPr lang="en-US" sz="2315" b="0" dirty="0"/>
            </a:lvl1pPr>
          </a:lstStyle>
          <a:p>
            <a:pPr marL="0" lvl="0"/>
            <a:r>
              <a:rPr lang="ja-JP" altLang="en-US"/>
              <a:t>マスター タイトルの書式設定</a:t>
            </a:r>
            <a:endParaRPr lang="en-US" dirty="0"/>
          </a:p>
        </p:txBody>
      </p:sp>
      <p:sp>
        <p:nvSpPr>
          <p:cNvPr id="10" name="Text Placeholder 9"/>
          <p:cNvSpPr>
            <a:spLocks noGrp="1"/>
          </p:cNvSpPr>
          <p:nvPr>
            <p:ph type="body" sz="quarter" idx="13"/>
          </p:nvPr>
        </p:nvSpPr>
        <p:spPr>
          <a:xfrm>
            <a:off x="441074" y="5775491"/>
            <a:ext cx="5277637" cy="1232270"/>
          </a:xfrm>
        </p:spPr>
        <p:txBody>
          <a:bodyPr vert="horz" lIns="91440" tIns="45720" rIns="91440" bIns="45720" rtlCol="0" anchor="b">
            <a:normAutofit/>
          </a:bodyPr>
          <a:lstStyle>
            <a:lvl1pPr>
              <a:buNone/>
              <a:defRPr lang="en-US" sz="1654" b="0" cap="all" dirty="0">
                <a:ln w="3175" cmpd="sng">
                  <a:noFill/>
                </a:ln>
                <a:solidFill>
                  <a:schemeClr val="tx1"/>
                </a:solidFill>
                <a:effectLst/>
              </a:defRPr>
            </a:lvl1pPr>
          </a:lstStyle>
          <a:p>
            <a:pPr marL="0" lvl="0">
              <a:spcBef>
                <a:spcPct val="0"/>
              </a:spcBef>
              <a:buNone/>
            </a:pPr>
            <a:r>
              <a:rPr lang="ja-JP" altLang="en-US"/>
              <a:t>マスター テキストの書式設定</a:t>
            </a:r>
          </a:p>
        </p:txBody>
      </p:sp>
      <p:sp>
        <p:nvSpPr>
          <p:cNvPr id="3" name="Text Placeholder 2"/>
          <p:cNvSpPr>
            <a:spLocks noGrp="1"/>
          </p:cNvSpPr>
          <p:nvPr>
            <p:ph type="body" idx="1"/>
          </p:nvPr>
        </p:nvSpPr>
        <p:spPr>
          <a:xfrm>
            <a:off x="441074" y="7007763"/>
            <a:ext cx="5277636" cy="1842180"/>
          </a:xfrm>
        </p:spPr>
        <p:txBody>
          <a:bodyPr anchor="t">
            <a:normAutofit/>
          </a:bodyPr>
          <a:lstStyle>
            <a:lvl1pPr marL="0" indent="0" algn="l">
              <a:buNone/>
              <a:defRPr sz="1488">
                <a:solidFill>
                  <a:schemeClr val="bg2">
                    <a:lumMod val="75000"/>
                  </a:schemeClr>
                </a:solidFill>
              </a:defRPr>
            </a:lvl1pPr>
            <a:lvl2pPr marL="378059" indent="0">
              <a:buNone/>
              <a:defRPr sz="1488">
                <a:solidFill>
                  <a:schemeClr val="tx1">
                    <a:tint val="75000"/>
                  </a:schemeClr>
                </a:solidFill>
              </a:defRPr>
            </a:lvl2pPr>
            <a:lvl3pPr marL="756117" indent="0">
              <a:buNone/>
              <a:defRPr sz="1323">
                <a:solidFill>
                  <a:schemeClr val="tx1">
                    <a:tint val="75000"/>
                  </a:schemeClr>
                </a:solidFill>
              </a:defRPr>
            </a:lvl3pPr>
            <a:lvl4pPr marL="1134176" indent="0">
              <a:buNone/>
              <a:defRPr sz="1158">
                <a:solidFill>
                  <a:schemeClr val="tx1">
                    <a:tint val="75000"/>
                  </a:schemeClr>
                </a:solidFill>
              </a:defRPr>
            </a:lvl4pPr>
            <a:lvl5pPr marL="1512235" indent="0">
              <a:buNone/>
              <a:defRPr sz="1158">
                <a:solidFill>
                  <a:schemeClr val="tx1">
                    <a:tint val="75000"/>
                  </a:schemeClr>
                </a:solidFill>
              </a:defRPr>
            </a:lvl5pPr>
            <a:lvl6pPr marL="1890293" indent="0">
              <a:buNone/>
              <a:defRPr sz="1158">
                <a:solidFill>
                  <a:schemeClr val="tx1">
                    <a:tint val="75000"/>
                  </a:schemeClr>
                </a:solidFill>
              </a:defRPr>
            </a:lvl6pPr>
            <a:lvl7pPr marL="2268352" indent="0">
              <a:buNone/>
              <a:defRPr sz="1158">
                <a:solidFill>
                  <a:schemeClr val="tx1">
                    <a:tint val="75000"/>
                  </a:schemeClr>
                </a:solidFill>
              </a:defRPr>
            </a:lvl7pPr>
            <a:lvl8pPr marL="2646411" indent="0">
              <a:buNone/>
              <a:defRPr sz="1158">
                <a:solidFill>
                  <a:schemeClr val="tx1">
                    <a:tint val="75000"/>
                  </a:schemeClr>
                </a:solidFill>
              </a:defRPr>
            </a:lvl8pPr>
            <a:lvl9pPr marL="3024469" indent="0">
              <a:buNone/>
              <a:defRPr sz="1158">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7C98CA4-6076-41A6-8EEB-6CB7F8D752BA}" type="datetimeFigureOut">
              <a:rPr kumimoji="1" lang="ja-JP" altLang="en-US" smtClean="0"/>
              <a:pPr/>
              <a:t>2020/1/20</a:t>
            </a:fld>
            <a:endParaRPr kumimoji="1" lang="ja-JP" altLang="en-US" dirty="0"/>
          </a:p>
        </p:txBody>
      </p:sp>
      <p:sp>
        <p:nvSpPr>
          <p:cNvPr id="5" name="Footer Placeholder 4"/>
          <p:cNvSpPr>
            <a:spLocks noGrp="1"/>
          </p:cNvSpPr>
          <p:nvPr>
            <p:ph type="ftr" sz="quarter" idx="11"/>
          </p:nvPr>
        </p:nvSpPr>
        <p:spPr/>
        <p:txBody>
          <a:bodyPr/>
          <a:lstStyle/>
          <a:p>
            <a:endParaRPr lang="ja-JP" altLang="en-US" dirty="0"/>
          </a:p>
        </p:txBody>
      </p:sp>
      <p:sp>
        <p:nvSpPr>
          <p:cNvPr id="6" name="Slide Number Placeholder 5"/>
          <p:cNvSpPr>
            <a:spLocks noGrp="1"/>
          </p:cNvSpPr>
          <p:nvPr>
            <p:ph type="sldNum" sz="quarter" idx="12"/>
          </p:nvPr>
        </p:nvSpPr>
        <p:spPr/>
        <p:txBody>
          <a:bodyPr/>
          <a:lstStyle/>
          <a:p>
            <a:fld id="{E4DD4CA9-FFF4-4929-B1F3-DD754470E6A2}" type="slidenum">
              <a:rPr lang="ja-JP" altLang="en-US" smtClean="0"/>
              <a:pPr/>
              <a:t>‹#›</a:t>
            </a:fld>
            <a:endParaRPr lang="ja-JP" altLang="en-US" dirty="0"/>
          </a:p>
        </p:txBody>
      </p:sp>
    </p:spTree>
    <p:extLst>
      <p:ext uri="{BB962C8B-B14F-4D97-AF65-F5344CB8AC3E}">
        <p14:creationId xmlns:p14="http://schemas.microsoft.com/office/powerpoint/2010/main" val="3218814440"/>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441074" y="6609451"/>
            <a:ext cx="5420284" cy="2240492"/>
          </a:xfrm>
        </p:spPr>
        <p:txBody>
          <a:bodyPr>
            <a:normAutofit/>
          </a:bodyPr>
          <a:lstStyle>
            <a:lvl1pPr algn="l">
              <a:defRPr sz="2315"/>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41074" y="784174"/>
            <a:ext cx="5420284" cy="5538998"/>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7C98CA4-6076-41A6-8EEB-6CB7F8D752BA}" type="datetimeFigureOut">
              <a:rPr kumimoji="1" lang="ja-JP" altLang="en-US" smtClean="0"/>
              <a:pPr/>
              <a:t>2020/1/20</a:t>
            </a:fld>
            <a:endParaRPr kumimoji="1" lang="ja-JP" altLang="en-US" dirty="0"/>
          </a:p>
        </p:txBody>
      </p:sp>
      <p:sp>
        <p:nvSpPr>
          <p:cNvPr id="5" name="Footer Placeholder 4"/>
          <p:cNvSpPr>
            <a:spLocks noGrp="1"/>
          </p:cNvSpPr>
          <p:nvPr>
            <p:ph type="ftr" sz="quarter" idx="11"/>
          </p:nvPr>
        </p:nvSpPr>
        <p:spPr/>
        <p:txBody>
          <a:bodyPr/>
          <a:lstStyle/>
          <a:p>
            <a:endParaRPr lang="ja-JP" altLang="en-US" dirty="0"/>
          </a:p>
        </p:txBody>
      </p:sp>
      <p:sp>
        <p:nvSpPr>
          <p:cNvPr id="6" name="Slide Number Placeholder 5"/>
          <p:cNvSpPr>
            <a:spLocks noGrp="1"/>
          </p:cNvSpPr>
          <p:nvPr>
            <p:ph type="sldNum" sz="quarter" idx="12"/>
          </p:nvPr>
        </p:nvSpPr>
        <p:spPr/>
        <p:txBody>
          <a:bodyPr/>
          <a:lstStyle/>
          <a:p>
            <a:fld id="{E4DD4CA9-FFF4-4929-B1F3-DD754470E6A2}" type="slidenum">
              <a:rPr lang="ja-JP" altLang="en-US" smtClean="0"/>
              <a:pPr/>
              <a:t>‹#›</a:t>
            </a:fld>
            <a:endParaRPr lang="ja-JP" altLang="en-US" dirty="0"/>
          </a:p>
        </p:txBody>
      </p:sp>
    </p:spTree>
    <p:extLst>
      <p:ext uri="{BB962C8B-B14F-4D97-AF65-F5344CB8AC3E}">
        <p14:creationId xmlns:p14="http://schemas.microsoft.com/office/powerpoint/2010/main" val="1174311183"/>
      </p:ext>
    </p:extLst>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29825" y="784172"/>
            <a:ext cx="1690364" cy="6497426"/>
          </a:xfrm>
        </p:spPr>
        <p:txBody>
          <a:bodyPr vert="eaVert">
            <a:normAutofit/>
          </a:bodyPr>
          <a:lstStyle>
            <a:lvl1pPr>
              <a:defRPr sz="2315"/>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41074" y="784172"/>
            <a:ext cx="4837432" cy="8065770"/>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7C98CA4-6076-41A6-8EEB-6CB7F8D752BA}" type="datetimeFigureOut">
              <a:rPr kumimoji="1" lang="ja-JP" altLang="en-US" smtClean="0"/>
              <a:pPr/>
              <a:t>2020/1/20</a:t>
            </a:fld>
            <a:endParaRPr kumimoji="1" lang="ja-JP" altLang="en-US" dirty="0"/>
          </a:p>
        </p:txBody>
      </p:sp>
      <p:sp>
        <p:nvSpPr>
          <p:cNvPr id="5" name="Footer Placeholder 4"/>
          <p:cNvSpPr>
            <a:spLocks noGrp="1"/>
          </p:cNvSpPr>
          <p:nvPr>
            <p:ph type="ftr" sz="quarter" idx="11"/>
          </p:nvPr>
        </p:nvSpPr>
        <p:spPr/>
        <p:txBody>
          <a:bodyPr/>
          <a:lstStyle/>
          <a:p>
            <a:endParaRPr lang="ja-JP" altLang="en-US" dirty="0"/>
          </a:p>
        </p:txBody>
      </p:sp>
      <p:sp>
        <p:nvSpPr>
          <p:cNvPr id="6" name="Slide Number Placeholder 5"/>
          <p:cNvSpPr>
            <a:spLocks noGrp="1"/>
          </p:cNvSpPr>
          <p:nvPr>
            <p:ph type="sldNum" sz="quarter" idx="12"/>
          </p:nvPr>
        </p:nvSpPr>
        <p:spPr/>
        <p:txBody>
          <a:bodyPr/>
          <a:lstStyle/>
          <a:p>
            <a:fld id="{E4DD4CA9-FFF4-4929-B1F3-DD754470E6A2}" type="slidenum">
              <a:rPr lang="ja-JP" altLang="en-US" smtClean="0"/>
              <a:pPr/>
              <a:t>‹#›</a:t>
            </a:fld>
            <a:endParaRPr lang="ja-JP" altLang="en-US" dirty="0"/>
          </a:p>
        </p:txBody>
      </p:sp>
    </p:spTree>
    <p:extLst>
      <p:ext uri="{BB962C8B-B14F-4D97-AF65-F5344CB8AC3E}">
        <p14:creationId xmlns:p14="http://schemas.microsoft.com/office/powerpoint/2010/main" val="504726562"/>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438469" y="2640713"/>
            <a:ext cx="5498290" cy="6336226"/>
          </a:xfrm>
          <a:prstGeom prst="rect">
            <a:avLst/>
          </a:prstGeom>
        </p:spPr>
        <p:txBody>
          <a:bodyPr/>
          <a:lstStyle>
            <a:lvl1pPr marL="152663" indent="-152663">
              <a:spcBef>
                <a:spcPts val="353"/>
              </a:spcBef>
              <a:buClr>
                <a:srgbClr val="376092"/>
              </a:buClr>
              <a:buFontTx/>
              <a:buNone/>
              <a:defRPr sz="1131" baseline="0">
                <a:solidFill>
                  <a:schemeClr val="bg2">
                    <a:lumMod val="10000"/>
                  </a:schemeClr>
                </a:solidFill>
                <a:latin typeface="+mn-lt"/>
                <a:ea typeface="+mn-ea"/>
              </a:defRPr>
            </a:lvl1pPr>
            <a:lvl2pPr marL="377168" indent="-193074">
              <a:spcBef>
                <a:spcPts val="353"/>
              </a:spcBef>
              <a:buClr>
                <a:srgbClr val="A6A6A6"/>
              </a:buClr>
              <a:buFontTx/>
              <a:buNone/>
              <a:defRPr sz="990" baseline="0">
                <a:solidFill>
                  <a:schemeClr val="bg2">
                    <a:lumMod val="10000"/>
                  </a:schemeClr>
                </a:solidFill>
                <a:latin typeface="+mn-lt"/>
                <a:ea typeface="+mn-ea"/>
              </a:defRPr>
            </a:lvl2pPr>
            <a:lvl3pPr marL="545546" indent="-161643">
              <a:spcBef>
                <a:spcPts val="353"/>
              </a:spcBef>
              <a:buClr>
                <a:srgbClr val="A6A6A6"/>
              </a:buClr>
              <a:buFontTx/>
              <a:buNone/>
              <a:defRPr sz="990" baseline="0">
                <a:solidFill>
                  <a:schemeClr val="bg2">
                    <a:lumMod val="10000"/>
                  </a:schemeClr>
                </a:solidFill>
                <a:latin typeface="+mn-lt"/>
                <a:ea typeface="+mn-ea"/>
              </a:defRPr>
            </a:lvl3pPr>
            <a:lvl4pPr marL="754334" indent="-161643">
              <a:spcBef>
                <a:spcPts val="353"/>
              </a:spcBef>
              <a:buFontTx/>
              <a:buNone/>
              <a:defRPr sz="848" baseline="0">
                <a:solidFill>
                  <a:schemeClr val="bg2">
                    <a:lumMod val="10000"/>
                  </a:schemeClr>
                </a:solidFill>
                <a:latin typeface="+mn-lt"/>
                <a:ea typeface="+mn-ea"/>
              </a:defRPr>
            </a:lvl4pPr>
            <a:lvl5pPr marL="931693" indent="-161643">
              <a:spcBef>
                <a:spcPts val="353"/>
              </a:spcBef>
              <a:buFontTx/>
              <a:buNone/>
              <a:defRPr sz="848" baseline="0">
                <a:solidFill>
                  <a:schemeClr val="bg2">
                    <a:lumMod val="10000"/>
                  </a:schemeClr>
                </a:solidFill>
                <a:latin typeface="+mn-lt"/>
                <a:ea typeface="+mn-ea"/>
              </a:defRPr>
            </a:lvl5p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タイトル プレースホルダー 1"/>
          <p:cNvSpPr>
            <a:spLocks noGrp="1"/>
          </p:cNvSpPr>
          <p:nvPr>
            <p:ph type="title"/>
          </p:nvPr>
        </p:nvSpPr>
        <p:spPr>
          <a:xfrm>
            <a:off x="623804" y="1846194"/>
            <a:ext cx="6313658" cy="602488"/>
          </a:xfrm>
          <a:prstGeom prst="rect">
            <a:avLst/>
          </a:prstGeom>
        </p:spPr>
        <p:txBody>
          <a:bodyPr vert="horz" lIns="0" tIns="0" rIns="0" bIns="0" rtlCol="0" anchor="b" anchorCtr="0">
            <a:normAutofit/>
          </a:bodyPr>
          <a:lstStyle/>
          <a:p>
            <a:r>
              <a:rPr kumimoji="1" lang="ja-JP" altLang="en-US" dirty="0"/>
              <a:t>マスタ タイトルの書式設定</a:t>
            </a:r>
          </a:p>
        </p:txBody>
      </p:sp>
    </p:spTree>
    <p:extLst>
      <p:ext uri="{BB962C8B-B14F-4D97-AF65-F5344CB8AC3E}">
        <p14:creationId xmlns:p14="http://schemas.microsoft.com/office/powerpoint/2010/main" val="4172814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6" name="Group 15"/>
          <p:cNvGrpSpPr/>
          <p:nvPr/>
        </p:nvGrpSpPr>
        <p:grpSpPr>
          <a:xfrm>
            <a:off x="3584599" y="1719961"/>
            <a:ext cx="3981434" cy="7341583"/>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441074" y="784173"/>
            <a:ext cx="5089392" cy="4593010"/>
          </a:xfrm>
        </p:spPr>
        <p:txBody>
          <a:bodyPr anchor="b">
            <a:normAutofit/>
          </a:bodyPr>
          <a:lstStyle>
            <a:lvl1pPr algn="l">
              <a:defRPr sz="3638">
                <a:effectLs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441074" y="5651020"/>
            <a:ext cx="4096718" cy="2813061"/>
          </a:xfrm>
        </p:spPr>
        <p:txBody>
          <a:bodyPr anchor="t">
            <a:normAutofit/>
          </a:bodyPr>
          <a:lstStyle>
            <a:lvl1pPr marL="0" indent="0" algn="l">
              <a:buNone/>
              <a:defRPr sz="1654">
                <a:solidFill>
                  <a:schemeClr val="bg2">
                    <a:lumMod val="75000"/>
                  </a:schemeClr>
                </a:solidFill>
              </a:defRPr>
            </a:lvl1pPr>
            <a:lvl2pPr marL="378059" indent="0" algn="ctr">
              <a:buNone/>
              <a:defRPr>
                <a:solidFill>
                  <a:schemeClr val="tx1">
                    <a:tint val="75000"/>
                  </a:schemeClr>
                </a:solidFill>
              </a:defRPr>
            </a:lvl2pPr>
            <a:lvl3pPr marL="756117" indent="0" algn="ctr">
              <a:buNone/>
              <a:defRPr>
                <a:solidFill>
                  <a:schemeClr val="tx1">
                    <a:tint val="75000"/>
                  </a:schemeClr>
                </a:solidFill>
              </a:defRPr>
            </a:lvl3pPr>
            <a:lvl4pPr marL="1134176" indent="0" algn="ctr">
              <a:buNone/>
              <a:defRPr>
                <a:solidFill>
                  <a:schemeClr val="tx1">
                    <a:tint val="75000"/>
                  </a:schemeClr>
                </a:solidFill>
              </a:defRPr>
            </a:lvl4pPr>
            <a:lvl5pPr marL="1512235" indent="0" algn="ctr">
              <a:buNone/>
              <a:defRPr>
                <a:solidFill>
                  <a:schemeClr val="tx1">
                    <a:tint val="75000"/>
                  </a:schemeClr>
                </a:solidFill>
              </a:defRPr>
            </a:lvl5pPr>
            <a:lvl6pPr marL="1890293" indent="0" algn="ctr">
              <a:buNone/>
              <a:defRPr>
                <a:solidFill>
                  <a:schemeClr val="tx1">
                    <a:tint val="75000"/>
                  </a:schemeClr>
                </a:solidFill>
              </a:defRPr>
            </a:lvl6pPr>
            <a:lvl7pPr marL="2268352" indent="0" algn="ctr">
              <a:buNone/>
              <a:defRPr>
                <a:solidFill>
                  <a:schemeClr val="tx1">
                    <a:tint val="75000"/>
                  </a:schemeClr>
                </a:solidFill>
              </a:defRPr>
            </a:lvl7pPr>
            <a:lvl8pPr marL="2646411" indent="0" algn="ctr">
              <a:buNone/>
              <a:defRPr>
                <a:solidFill>
                  <a:schemeClr val="tx1">
                    <a:tint val="75000"/>
                  </a:schemeClr>
                </a:solidFill>
              </a:defRPr>
            </a:lvl8pPr>
            <a:lvl9pPr marL="3024469"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13" name="図 12" descr="j_fresh01.png"/>
          <p:cNvPicPr>
            <a:picLocks noChangeAspect="1"/>
          </p:cNvPicPr>
          <p:nvPr userDrawn="1"/>
        </p:nvPicPr>
        <p:blipFill>
          <a:blip r:embed="rId2" cstate="print"/>
          <a:stretch>
            <a:fillRect/>
          </a:stretch>
        </p:blipFill>
        <p:spPr>
          <a:xfrm>
            <a:off x="1038684" y="258522"/>
            <a:ext cx="6509775" cy="9871418"/>
          </a:xfrm>
          <a:prstGeom prst="rect">
            <a:avLst/>
          </a:prstGeom>
        </p:spPr>
      </p:pic>
    </p:spTree>
    <p:extLst>
      <p:ext uri="{BB962C8B-B14F-4D97-AF65-F5344CB8AC3E}">
        <p14:creationId xmlns:p14="http://schemas.microsoft.com/office/powerpoint/2010/main" val="2001371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41074" y="6609451"/>
            <a:ext cx="5420284" cy="2240492"/>
          </a:xfr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441074" y="784172"/>
            <a:ext cx="5420284" cy="5538998"/>
          </a:xfrm>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74721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41074" y="2912639"/>
            <a:ext cx="5294263" cy="3410527"/>
          </a:xfrm>
        </p:spPr>
        <p:txBody>
          <a:bodyPr anchor="b">
            <a:normAutofit/>
          </a:bodyPr>
          <a:lstStyle>
            <a:lvl1pPr algn="l">
              <a:defRPr sz="2646" b="0" cap="all"/>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41074" y="6597004"/>
            <a:ext cx="5294263" cy="2252939"/>
          </a:xfrm>
        </p:spPr>
        <p:txBody>
          <a:bodyPr anchor="t">
            <a:normAutofit/>
          </a:bodyPr>
          <a:lstStyle>
            <a:lvl1pPr marL="0" indent="0" algn="l">
              <a:buNone/>
              <a:defRPr sz="1488">
                <a:solidFill>
                  <a:schemeClr val="bg2">
                    <a:lumMod val="75000"/>
                  </a:schemeClr>
                </a:solidFill>
              </a:defRPr>
            </a:lvl1pPr>
            <a:lvl2pPr marL="378059" indent="0">
              <a:buNone/>
              <a:defRPr sz="1488">
                <a:solidFill>
                  <a:schemeClr val="tx1">
                    <a:tint val="75000"/>
                  </a:schemeClr>
                </a:solidFill>
              </a:defRPr>
            </a:lvl2pPr>
            <a:lvl3pPr marL="756117" indent="0">
              <a:buNone/>
              <a:defRPr sz="1323">
                <a:solidFill>
                  <a:schemeClr val="tx1">
                    <a:tint val="75000"/>
                  </a:schemeClr>
                </a:solidFill>
              </a:defRPr>
            </a:lvl3pPr>
            <a:lvl4pPr marL="1134176" indent="0">
              <a:buNone/>
              <a:defRPr sz="1158">
                <a:solidFill>
                  <a:schemeClr val="tx1">
                    <a:tint val="75000"/>
                  </a:schemeClr>
                </a:solidFill>
              </a:defRPr>
            </a:lvl4pPr>
            <a:lvl5pPr marL="1512235" indent="0">
              <a:buNone/>
              <a:defRPr sz="1158">
                <a:solidFill>
                  <a:schemeClr val="tx1">
                    <a:tint val="75000"/>
                  </a:schemeClr>
                </a:solidFill>
              </a:defRPr>
            </a:lvl5pPr>
            <a:lvl6pPr marL="1890293" indent="0">
              <a:buNone/>
              <a:defRPr sz="1158">
                <a:solidFill>
                  <a:schemeClr val="tx1">
                    <a:tint val="75000"/>
                  </a:schemeClr>
                </a:solidFill>
              </a:defRPr>
            </a:lvl6pPr>
            <a:lvl7pPr marL="2268352" indent="0">
              <a:buNone/>
              <a:defRPr sz="1158">
                <a:solidFill>
                  <a:schemeClr val="tx1">
                    <a:tint val="75000"/>
                  </a:schemeClr>
                </a:solidFill>
              </a:defRPr>
            </a:lvl7pPr>
            <a:lvl8pPr marL="2646411" indent="0">
              <a:buNone/>
              <a:defRPr sz="1158">
                <a:solidFill>
                  <a:schemeClr val="tx1">
                    <a:tint val="75000"/>
                  </a:schemeClr>
                </a:solidFill>
              </a:defRPr>
            </a:lvl8pPr>
            <a:lvl9pPr marL="3024469" indent="0">
              <a:buNone/>
              <a:defRPr sz="1158">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7C98CA4-6076-41A6-8EEB-6CB7F8D752BA}" type="datetimeFigureOut">
              <a:rPr kumimoji="1" lang="ja-JP" altLang="en-US" smtClean="0"/>
              <a:pPr/>
              <a:t>2020/1/20</a:t>
            </a:fld>
            <a:endParaRPr kumimoji="1" lang="ja-JP" altLang="en-US" dirty="0"/>
          </a:p>
        </p:txBody>
      </p:sp>
      <p:sp>
        <p:nvSpPr>
          <p:cNvPr id="5" name="Footer Placeholder 4"/>
          <p:cNvSpPr>
            <a:spLocks noGrp="1"/>
          </p:cNvSpPr>
          <p:nvPr>
            <p:ph type="ftr" sz="quarter" idx="11"/>
          </p:nvPr>
        </p:nvSpPr>
        <p:spPr/>
        <p:txBody>
          <a:bodyPr/>
          <a:lstStyle/>
          <a:p>
            <a:endParaRPr lang="ja-JP" altLang="en-US" dirty="0"/>
          </a:p>
        </p:txBody>
      </p:sp>
      <p:sp>
        <p:nvSpPr>
          <p:cNvPr id="6" name="Slide Number Placeholder 5"/>
          <p:cNvSpPr>
            <a:spLocks noGrp="1"/>
          </p:cNvSpPr>
          <p:nvPr>
            <p:ph type="sldNum" sz="quarter" idx="12"/>
          </p:nvPr>
        </p:nvSpPr>
        <p:spPr/>
        <p:txBody>
          <a:bodyPr/>
          <a:lstStyle/>
          <a:p>
            <a:fld id="{E4DD4CA9-FFF4-4929-B1F3-DD754470E6A2}" type="slidenum">
              <a:rPr lang="ja-JP" altLang="en-US" smtClean="0"/>
              <a:pPr/>
              <a:t>‹#›</a:t>
            </a:fld>
            <a:endParaRPr lang="ja-JP" altLang="en-US" dirty="0"/>
          </a:p>
        </p:txBody>
      </p:sp>
    </p:spTree>
    <p:extLst>
      <p:ext uri="{BB962C8B-B14F-4D97-AF65-F5344CB8AC3E}">
        <p14:creationId xmlns:p14="http://schemas.microsoft.com/office/powerpoint/2010/main" val="3071766899"/>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41074" y="6609451"/>
            <a:ext cx="5420284" cy="2240492"/>
          </a:xfrm>
        </p:spPr>
        <p:txBody>
          <a:bodyPr>
            <a:normAutofit/>
          </a:bodyPr>
          <a:lstStyle>
            <a:lvl1pPr>
              <a:defRPr sz="2646"/>
            </a:lvl1pPr>
          </a:lstStyle>
          <a:p>
            <a:r>
              <a:rPr lang="ja-JP" altLang="en-US"/>
              <a:t>マスター タイトルの書式設定</a:t>
            </a:r>
            <a:endParaRPr lang="en-US" dirty="0"/>
          </a:p>
        </p:txBody>
      </p:sp>
      <p:sp>
        <p:nvSpPr>
          <p:cNvPr id="11" name="Content Placeholder 3"/>
          <p:cNvSpPr>
            <a:spLocks noGrp="1"/>
          </p:cNvSpPr>
          <p:nvPr>
            <p:ph sz="half" idx="13"/>
          </p:nvPr>
        </p:nvSpPr>
        <p:spPr>
          <a:xfrm>
            <a:off x="441074" y="784173"/>
            <a:ext cx="3266266" cy="5538994"/>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2" name="Content Placeholder 5"/>
          <p:cNvSpPr>
            <a:spLocks noGrp="1"/>
          </p:cNvSpPr>
          <p:nvPr>
            <p:ph sz="quarter" idx="4"/>
          </p:nvPr>
        </p:nvSpPr>
        <p:spPr>
          <a:xfrm>
            <a:off x="3855353" y="784172"/>
            <a:ext cx="3264837" cy="5526546"/>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7C98CA4-6076-41A6-8EEB-6CB7F8D752BA}" type="datetimeFigureOut">
              <a:rPr kumimoji="1" lang="ja-JP" altLang="en-US" smtClean="0"/>
              <a:pPr/>
              <a:t>2020/1/20</a:t>
            </a:fld>
            <a:endParaRPr kumimoji="1" lang="ja-JP" altLang="en-US" dirty="0"/>
          </a:p>
        </p:txBody>
      </p:sp>
      <p:sp>
        <p:nvSpPr>
          <p:cNvPr id="6" name="Footer Placeholder 5"/>
          <p:cNvSpPr>
            <a:spLocks noGrp="1"/>
          </p:cNvSpPr>
          <p:nvPr>
            <p:ph type="ftr" sz="quarter" idx="11"/>
          </p:nvPr>
        </p:nvSpPr>
        <p:spPr/>
        <p:txBody>
          <a:bodyPr/>
          <a:lstStyle/>
          <a:p>
            <a:endParaRPr lang="ja-JP" altLang="en-US" dirty="0"/>
          </a:p>
        </p:txBody>
      </p:sp>
      <p:sp>
        <p:nvSpPr>
          <p:cNvPr id="7" name="Slide Number Placeholder 6"/>
          <p:cNvSpPr>
            <a:spLocks noGrp="1"/>
          </p:cNvSpPr>
          <p:nvPr>
            <p:ph type="sldNum" sz="quarter" idx="12"/>
          </p:nvPr>
        </p:nvSpPr>
        <p:spPr/>
        <p:txBody>
          <a:bodyPr/>
          <a:lstStyle/>
          <a:p>
            <a:fld id="{E4DD4CA9-FFF4-4929-B1F3-DD754470E6A2}" type="slidenum">
              <a:rPr lang="ja-JP" altLang="en-US" smtClean="0"/>
              <a:pPr/>
              <a:t>‹#›</a:t>
            </a:fld>
            <a:endParaRPr lang="ja-JP" altLang="en-US" dirty="0"/>
          </a:p>
        </p:txBody>
      </p:sp>
    </p:spTree>
    <p:extLst>
      <p:ext uri="{BB962C8B-B14F-4D97-AF65-F5344CB8AC3E}">
        <p14:creationId xmlns:p14="http://schemas.microsoft.com/office/powerpoint/2010/main" val="775734456"/>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41074" y="6609451"/>
            <a:ext cx="5420284" cy="2240492"/>
          </a:xfrm>
        </p:spPr>
        <p:txBody>
          <a:bodyPr>
            <a:normAutofit/>
          </a:bodyPr>
          <a:lstStyle>
            <a:lvl1pPr>
              <a:defRPr sz="2646"/>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30106" y="784172"/>
            <a:ext cx="3073513" cy="896197"/>
          </a:xfrm>
        </p:spPr>
        <p:txBody>
          <a:bodyPr anchor="b">
            <a:noAutofit/>
          </a:bodyPr>
          <a:lstStyle>
            <a:lvl1pPr marL="0" indent="0">
              <a:buNone/>
              <a:defRPr sz="1985" b="0" cap="all">
                <a:solidFill>
                  <a:schemeClr val="tx1"/>
                </a:solidFill>
              </a:defRPr>
            </a:lvl1pPr>
            <a:lvl2pPr marL="378059" indent="0">
              <a:buNone/>
              <a:defRPr sz="1654" b="1"/>
            </a:lvl2pPr>
            <a:lvl3pPr marL="756117" indent="0">
              <a:buNone/>
              <a:defRPr sz="1488" b="1"/>
            </a:lvl3pPr>
            <a:lvl4pPr marL="1134176" indent="0">
              <a:buNone/>
              <a:defRPr sz="1323" b="1"/>
            </a:lvl4pPr>
            <a:lvl5pPr marL="1512235" indent="0">
              <a:buNone/>
              <a:defRPr sz="1323" b="1"/>
            </a:lvl5pPr>
            <a:lvl6pPr marL="1890293" indent="0">
              <a:buNone/>
              <a:defRPr sz="1323" b="1"/>
            </a:lvl6pPr>
            <a:lvl7pPr marL="2268352" indent="0">
              <a:buNone/>
              <a:defRPr sz="1323" b="1"/>
            </a:lvl7pPr>
            <a:lvl8pPr marL="2646411" indent="0">
              <a:buNone/>
              <a:defRPr sz="1323" b="1"/>
            </a:lvl8pPr>
            <a:lvl9pPr marL="3024469"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441073" y="1680370"/>
            <a:ext cx="3262545" cy="4642797"/>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014660" y="833184"/>
            <a:ext cx="3112531" cy="847185"/>
          </a:xfrm>
        </p:spPr>
        <p:txBody>
          <a:bodyPr anchor="b">
            <a:noAutofit/>
          </a:bodyPr>
          <a:lstStyle>
            <a:lvl1pPr marL="0" indent="0">
              <a:buNone/>
              <a:defRPr sz="1985" b="0" cap="all">
                <a:solidFill>
                  <a:schemeClr val="tx1"/>
                </a:solidFill>
              </a:defRPr>
            </a:lvl1pPr>
            <a:lvl2pPr marL="378059" indent="0">
              <a:buNone/>
              <a:defRPr sz="1654" b="1"/>
            </a:lvl2pPr>
            <a:lvl3pPr marL="756117" indent="0">
              <a:buNone/>
              <a:defRPr sz="1488" b="1"/>
            </a:lvl3pPr>
            <a:lvl4pPr marL="1134176" indent="0">
              <a:buNone/>
              <a:defRPr sz="1323" b="1"/>
            </a:lvl4pPr>
            <a:lvl5pPr marL="1512235" indent="0">
              <a:buNone/>
              <a:defRPr sz="1323" b="1"/>
            </a:lvl5pPr>
            <a:lvl6pPr marL="1890293" indent="0">
              <a:buNone/>
              <a:defRPr sz="1323" b="1"/>
            </a:lvl6pPr>
            <a:lvl7pPr marL="2268352" indent="0">
              <a:buNone/>
              <a:defRPr sz="1323" b="1"/>
            </a:lvl7pPr>
            <a:lvl8pPr marL="2646411" indent="0">
              <a:buNone/>
              <a:defRPr sz="1323" b="1"/>
            </a:lvl8pPr>
            <a:lvl9pPr marL="3024469"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55353" y="1680369"/>
            <a:ext cx="3271838" cy="4630350"/>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7C98CA4-6076-41A6-8EEB-6CB7F8D752BA}" type="datetimeFigureOut">
              <a:rPr kumimoji="1" lang="ja-JP" altLang="en-US" smtClean="0"/>
              <a:pPr/>
              <a:t>2020/1/20</a:t>
            </a:fld>
            <a:endParaRPr kumimoji="1" lang="ja-JP" altLang="en-US" dirty="0"/>
          </a:p>
        </p:txBody>
      </p:sp>
      <p:sp>
        <p:nvSpPr>
          <p:cNvPr id="8" name="Footer Placeholder 7"/>
          <p:cNvSpPr>
            <a:spLocks noGrp="1"/>
          </p:cNvSpPr>
          <p:nvPr>
            <p:ph type="ftr" sz="quarter" idx="11"/>
          </p:nvPr>
        </p:nvSpPr>
        <p:spPr/>
        <p:txBody>
          <a:bodyPr/>
          <a:lstStyle/>
          <a:p>
            <a:endParaRPr lang="ja-JP" altLang="en-US" dirty="0"/>
          </a:p>
        </p:txBody>
      </p:sp>
      <p:sp>
        <p:nvSpPr>
          <p:cNvPr id="9" name="Slide Number Placeholder 8"/>
          <p:cNvSpPr>
            <a:spLocks noGrp="1"/>
          </p:cNvSpPr>
          <p:nvPr>
            <p:ph type="sldNum" sz="quarter" idx="12"/>
          </p:nvPr>
        </p:nvSpPr>
        <p:spPr/>
        <p:txBody>
          <a:bodyPr/>
          <a:lstStyle/>
          <a:p>
            <a:fld id="{E4DD4CA9-FFF4-4929-B1F3-DD754470E6A2}" type="slidenum">
              <a:rPr lang="ja-JP" altLang="en-US" smtClean="0"/>
              <a:pPr/>
              <a:t>‹#›</a:t>
            </a:fld>
            <a:endParaRPr lang="ja-JP" altLang="en-US" dirty="0"/>
          </a:p>
        </p:txBody>
      </p:sp>
    </p:spTree>
    <p:extLst>
      <p:ext uri="{BB962C8B-B14F-4D97-AF65-F5344CB8AC3E}">
        <p14:creationId xmlns:p14="http://schemas.microsoft.com/office/powerpoint/2010/main" val="1617715442"/>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441074" y="6609451"/>
            <a:ext cx="5420284" cy="2240492"/>
          </a:xfrm>
        </p:spPr>
        <p:txBody>
          <a:bodyPr>
            <a:normAutofit/>
          </a:bodyPr>
          <a:lstStyle>
            <a:lvl1pPr>
              <a:defRPr sz="2646"/>
            </a:lvl1p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7C98CA4-6076-41A6-8EEB-6CB7F8D752BA}" type="datetimeFigureOut">
              <a:rPr kumimoji="1" lang="ja-JP" altLang="en-US" smtClean="0"/>
              <a:pPr/>
              <a:t>2020/1/20</a:t>
            </a:fld>
            <a:endParaRPr kumimoji="1" lang="ja-JP" altLang="en-US" dirty="0"/>
          </a:p>
        </p:txBody>
      </p:sp>
      <p:sp>
        <p:nvSpPr>
          <p:cNvPr id="4" name="Footer Placeholder 3"/>
          <p:cNvSpPr>
            <a:spLocks noGrp="1"/>
          </p:cNvSpPr>
          <p:nvPr>
            <p:ph type="ftr" sz="quarter" idx="11"/>
          </p:nvPr>
        </p:nvSpPr>
        <p:spPr/>
        <p:txBody>
          <a:bodyPr/>
          <a:lstStyle/>
          <a:p>
            <a:endParaRPr lang="ja-JP" altLang="en-US" dirty="0"/>
          </a:p>
        </p:txBody>
      </p:sp>
      <p:sp>
        <p:nvSpPr>
          <p:cNvPr id="5" name="Slide Number Placeholder 4"/>
          <p:cNvSpPr>
            <a:spLocks noGrp="1"/>
          </p:cNvSpPr>
          <p:nvPr>
            <p:ph type="sldNum" sz="quarter" idx="12"/>
          </p:nvPr>
        </p:nvSpPr>
        <p:spPr/>
        <p:txBody>
          <a:bodyPr/>
          <a:lstStyle/>
          <a:p>
            <a:fld id="{E4DD4CA9-FFF4-4929-B1F3-DD754470E6A2}" type="slidenum">
              <a:rPr lang="ja-JP" altLang="en-US" smtClean="0"/>
              <a:pPr/>
              <a:t>‹#›</a:t>
            </a:fld>
            <a:endParaRPr lang="ja-JP" altLang="en-US" dirty="0"/>
          </a:p>
        </p:txBody>
      </p:sp>
    </p:spTree>
    <p:extLst>
      <p:ext uri="{BB962C8B-B14F-4D97-AF65-F5344CB8AC3E}">
        <p14:creationId xmlns:p14="http://schemas.microsoft.com/office/powerpoint/2010/main" val="197737832"/>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C98CA4-6076-41A6-8EEB-6CB7F8D752BA}" type="datetimeFigureOut">
              <a:rPr kumimoji="1" lang="ja-JP" altLang="en-US" smtClean="0"/>
              <a:pPr/>
              <a:t>2020/1/20</a:t>
            </a:fld>
            <a:endParaRPr kumimoji="1" lang="ja-JP" altLang="en-US" dirty="0"/>
          </a:p>
        </p:txBody>
      </p:sp>
      <p:sp>
        <p:nvSpPr>
          <p:cNvPr id="3" name="Footer Placeholder 2"/>
          <p:cNvSpPr>
            <a:spLocks noGrp="1"/>
          </p:cNvSpPr>
          <p:nvPr>
            <p:ph type="ftr" sz="quarter" idx="11"/>
          </p:nvPr>
        </p:nvSpPr>
        <p:spPr/>
        <p:txBody>
          <a:bodyPr/>
          <a:lstStyle/>
          <a:p>
            <a:endParaRPr lang="ja-JP" altLang="en-US" dirty="0"/>
          </a:p>
        </p:txBody>
      </p:sp>
      <p:sp>
        <p:nvSpPr>
          <p:cNvPr id="4" name="Slide Number Placeholder 3"/>
          <p:cNvSpPr>
            <a:spLocks noGrp="1"/>
          </p:cNvSpPr>
          <p:nvPr>
            <p:ph type="sldNum" sz="quarter" idx="12"/>
          </p:nvPr>
        </p:nvSpPr>
        <p:spPr/>
        <p:txBody>
          <a:bodyPr/>
          <a:lstStyle/>
          <a:p>
            <a:fld id="{E4DD4CA9-FFF4-4929-B1F3-DD754470E6A2}" type="slidenum">
              <a:rPr lang="ja-JP" altLang="en-US" smtClean="0"/>
              <a:pPr/>
              <a:t>‹#›</a:t>
            </a:fld>
            <a:endParaRPr lang="ja-JP" altLang="en-US" dirty="0"/>
          </a:p>
        </p:txBody>
      </p:sp>
    </p:spTree>
    <p:extLst>
      <p:ext uri="{BB962C8B-B14F-4D97-AF65-F5344CB8AC3E}">
        <p14:creationId xmlns:p14="http://schemas.microsoft.com/office/powerpoint/2010/main" val="4294596133"/>
      </p:ext>
    </p:extLst>
  </p:cSld>
  <p:clrMapOvr>
    <a:masterClrMapping/>
  </p:clrMapOvr>
  <p:hf hdr="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image" Target="../media/image2.png"/><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図 6" descr="j_fresh02.png"/>
          <p:cNvPicPr>
            <a:picLocks noChangeAspect="1"/>
          </p:cNvPicPr>
          <p:nvPr userDrawn="1"/>
        </p:nvPicPr>
        <p:blipFill>
          <a:blip r:embed="rId4" cstate="print"/>
          <a:stretch>
            <a:fillRect/>
          </a:stretch>
        </p:blipFill>
        <p:spPr>
          <a:xfrm>
            <a:off x="63721" y="3804"/>
            <a:ext cx="1355829" cy="10074603"/>
          </a:xfrm>
          <a:prstGeom prst="rect">
            <a:avLst/>
          </a:prstGeom>
        </p:spPr>
      </p:pic>
      <p:sp>
        <p:nvSpPr>
          <p:cNvPr id="2" name="タイトル プレースホルダー 1"/>
          <p:cNvSpPr>
            <a:spLocks noGrp="1"/>
          </p:cNvSpPr>
          <p:nvPr>
            <p:ph type="title"/>
          </p:nvPr>
        </p:nvSpPr>
        <p:spPr>
          <a:xfrm>
            <a:off x="623804" y="1846194"/>
            <a:ext cx="6313658" cy="602488"/>
          </a:xfrm>
          <a:prstGeom prst="rect">
            <a:avLst/>
          </a:prstGeom>
        </p:spPr>
        <p:txBody>
          <a:bodyPr vert="horz" lIns="0" tIns="0" rIns="0" bIns="0" rtlCol="0" anchor="b" anchorCtr="0">
            <a:normAutofit/>
          </a:bodyPr>
          <a:lstStyle/>
          <a:p>
            <a:r>
              <a:rPr kumimoji="1" lang="ja-JP" altLang="en-US" dirty="0"/>
              <a:t>マスタ タイトルの書式設定</a:t>
            </a:r>
          </a:p>
        </p:txBody>
      </p:sp>
      <p:sp>
        <p:nvSpPr>
          <p:cNvPr id="8" name="フッター プレースホルダ 4"/>
          <p:cNvSpPr>
            <a:spLocks noGrp="1"/>
          </p:cNvSpPr>
          <p:nvPr>
            <p:ph type="ftr" sz="quarter" idx="3"/>
          </p:nvPr>
        </p:nvSpPr>
        <p:spPr>
          <a:xfrm>
            <a:off x="2354967" y="9457860"/>
            <a:ext cx="4378827" cy="288015"/>
          </a:xfrm>
          <a:prstGeom prst="rect">
            <a:avLst/>
          </a:prstGeom>
        </p:spPr>
        <p:txBody>
          <a:bodyPr vert="horz" wrap="none" lIns="104305" tIns="52153" rIns="104305" bIns="52153" rtlCol="0" anchor="ctr">
            <a:noAutofit/>
          </a:bodyPr>
          <a:lstStyle>
            <a:lvl1pPr marL="0" marR="0" indent="0" algn="ctr" defTabSz="737544" rtl="0" eaLnBrk="1" fontAlgn="auto" latinLnBrk="0" hangingPunct="1">
              <a:lnSpc>
                <a:spcPct val="100000"/>
              </a:lnSpc>
              <a:spcBef>
                <a:spcPts val="0"/>
              </a:spcBef>
              <a:spcAft>
                <a:spcPts val="0"/>
              </a:spcAft>
              <a:buClrTx/>
              <a:buSzTx/>
              <a:buFontTx/>
              <a:buNone/>
              <a:tabLst/>
              <a:defRPr sz="848">
                <a:solidFill>
                  <a:schemeClr val="tx1">
                    <a:lumMod val="50000"/>
                    <a:lumOff val="50000"/>
                  </a:schemeClr>
                </a:solidFill>
                <a:latin typeface="ＭＳ Ｐゴシック" pitchFamily="50" charset="-128"/>
                <a:ea typeface="ＭＳ Ｐゴシック" pitchFamily="50" charset="-128"/>
              </a:defRPr>
            </a:lvl1pPr>
          </a:lstStyle>
          <a:p>
            <a:endParaRPr lang="ja-JP" altLang="en-US" dirty="0"/>
          </a:p>
        </p:txBody>
      </p:sp>
      <p:sp>
        <p:nvSpPr>
          <p:cNvPr id="9" name="スライド番号プレースホルダ 5"/>
          <p:cNvSpPr>
            <a:spLocks noGrp="1"/>
          </p:cNvSpPr>
          <p:nvPr>
            <p:ph type="sldNum" sz="quarter" idx="4"/>
          </p:nvPr>
        </p:nvSpPr>
        <p:spPr>
          <a:xfrm>
            <a:off x="6835626" y="9457860"/>
            <a:ext cx="560083" cy="288015"/>
          </a:xfrm>
          <a:prstGeom prst="rect">
            <a:avLst/>
          </a:prstGeom>
        </p:spPr>
        <p:txBody>
          <a:bodyPr vert="horz" wrap="none" lIns="104305" tIns="52153" rIns="104305" bIns="52153" rtlCol="0" anchor="ctr">
            <a:noAutofit/>
          </a:bodyPr>
          <a:lstStyle>
            <a:lvl1pPr algn="r">
              <a:defRPr sz="848">
                <a:solidFill>
                  <a:schemeClr val="tx1">
                    <a:lumMod val="50000"/>
                    <a:lumOff val="50000"/>
                  </a:schemeClr>
                </a:solidFill>
                <a:latin typeface="ＭＳ Ｐゴシック" pitchFamily="50" charset="-128"/>
                <a:ea typeface="ＭＳ Ｐゴシック" pitchFamily="50" charset="-128"/>
              </a:defRPr>
            </a:lvl1pPr>
          </a:lstStyle>
          <a:p>
            <a:fld id="{E4DD4CA9-FFF4-4929-B1F3-DD754470E6A2}" type="slidenum">
              <a:rPr lang="ja-JP" altLang="en-US" smtClean="0"/>
              <a:pPr/>
              <a:t>‹#›</a:t>
            </a:fld>
            <a:endParaRPr lang="ja-JP" altLang="en-US" dirty="0"/>
          </a:p>
        </p:txBody>
      </p:sp>
      <p:sp>
        <p:nvSpPr>
          <p:cNvPr id="6" name="日付プレースホルダ 13"/>
          <p:cNvSpPr>
            <a:spLocks noGrp="1"/>
          </p:cNvSpPr>
          <p:nvPr>
            <p:ph type="dt" sz="half" idx="2"/>
          </p:nvPr>
        </p:nvSpPr>
        <p:spPr>
          <a:xfrm>
            <a:off x="126933" y="9456496"/>
            <a:ext cx="2122901" cy="288015"/>
          </a:xfrm>
          <a:prstGeom prst="rect">
            <a:avLst/>
          </a:prstGeom>
        </p:spPr>
        <p:txBody>
          <a:bodyPr/>
          <a:lstStyle>
            <a:lvl1pPr algn="r" eaLnBrk="1" latinLnBrk="0" hangingPunct="1">
              <a:defRPr kumimoji="0" sz="848">
                <a:solidFill>
                  <a:schemeClr val="tx1">
                    <a:lumMod val="50000"/>
                    <a:lumOff val="50000"/>
                  </a:schemeClr>
                </a:solidFill>
              </a:defRPr>
            </a:lvl1pPr>
            <a:extLst/>
          </a:lstStyle>
          <a:p>
            <a:fld id="{A7C98CA4-6076-41A6-8EEB-6CB7F8D752BA}" type="datetimeFigureOut">
              <a:rPr kumimoji="1" lang="ja-JP" altLang="en-US" smtClean="0"/>
              <a:pPr/>
              <a:t>2020/1/20</a:t>
            </a:fld>
            <a:endParaRPr kumimoji="1" lang="ja-JP" altLang="en-US" dirty="0"/>
          </a:p>
        </p:txBody>
      </p:sp>
    </p:spTree>
    <p:extLst>
      <p:ext uri="{BB962C8B-B14F-4D97-AF65-F5344CB8AC3E}">
        <p14:creationId xmlns:p14="http://schemas.microsoft.com/office/powerpoint/2010/main" val="3206196857"/>
      </p:ext>
    </p:extLst>
  </p:cSld>
  <p:clrMap bg1="lt1" tx1="dk1" bg2="lt2" tx2="dk2" accent1="accent1" accent2="accent2" accent3="accent3" accent4="accent4" accent5="accent5" accent6="accent6" hlink="hlink" folHlink="folHlink"/>
  <p:sldLayoutIdLst>
    <p:sldLayoutId id="2147483667" r:id="rId1"/>
    <p:sldLayoutId id="2147483657" r:id="rId2"/>
  </p:sldLayoutIdLst>
  <p:hf hdr="0"/>
  <p:txStyles>
    <p:titleStyle>
      <a:lvl1pPr algn="ctr" defTabSz="646572" rtl="0" eaLnBrk="1" latinLnBrk="0" hangingPunct="1">
        <a:spcBef>
          <a:spcPct val="0"/>
        </a:spcBef>
        <a:buNone/>
        <a:defRPr kumimoji="1" sz="1697" b="1" kern="1200" baseline="0">
          <a:solidFill>
            <a:schemeClr val="accent3">
              <a:lumMod val="50000"/>
            </a:schemeClr>
          </a:solidFill>
          <a:latin typeface="+mn-lt"/>
          <a:ea typeface="+mn-ea"/>
          <a:cs typeface="+mj-cs"/>
        </a:defRPr>
      </a:lvl1pPr>
    </p:titleStyle>
    <p:bodyStyle>
      <a:lvl1pPr marL="242465" indent="-242465" algn="l" defTabSz="646572" rtl="0" eaLnBrk="1" latinLnBrk="0" hangingPunct="1">
        <a:spcBef>
          <a:spcPct val="20000"/>
        </a:spcBef>
        <a:buFont typeface="Arial" pitchFamily="34" charset="0"/>
        <a:buChar char="•"/>
        <a:defRPr kumimoji="1" sz="2263" kern="1200">
          <a:solidFill>
            <a:schemeClr val="tx1"/>
          </a:solidFill>
          <a:latin typeface="+mn-lt"/>
          <a:ea typeface="+mn-ea"/>
          <a:cs typeface="+mn-cs"/>
        </a:defRPr>
      </a:lvl1pPr>
      <a:lvl2pPr marL="525340" indent="-202054" algn="l" defTabSz="646572" rtl="0" eaLnBrk="1" latinLnBrk="0" hangingPunct="1">
        <a:spcBef>
          <a:spcPct val="20000"/>
        </a:spcBef>
        <a:buFont typeface="Arial" pitchFamily="34" charset="0"/>
        <a:buChar char="–"/>
        <a:defRPr kumimoji="1" sz="1980" kern="1200">
          <a:solidFill>
            <a:schemeClr val="tx1"/>
          </a:solidFill>
          <a:latin typeface="+mn-lt"/>
          <a:ea typeface="+mn-ea"/>
          <a:cs typeface="+mn-cs"/>
        </a:defRPr>
      </a:lvl2pPr>
      <a:lvl3pPr marL="808215" indent="-161643" algn="l" defTabSz="646572" rtl="0" eaLnBrk="1" latinLnBrk="0" hangingPunct="1">
        <a:spcBef>
          <a:spcPct val="20000"/>
        </a:spcBef>
        <a:buFont typeface="Arial" pitchFamily="34" charset="0"/>
        <a:buChar char="•"/>
        <a:defRPr kumimoji="1" sz="1697" kern="1200">
          <a:solidFill>
            <a:schemeClr val="tx1"/>
          </a:solidFill>
          <a:latin typeface="+mn-lt"/>
          <a:ea typeface="+mn-ea"/>
          <a:cs typeface="+mn-cs"/>
        </a:defRPr>
      </a:lvl3pPr>
      <a:lvl4pPr marL="1131502" indent="-161643" algn="l" defTabSz="646572" rtl="0" eaLnBrk="1" latinLnBrk="0" hangingPunct="1">
        <a:spcBef>
          <a:spcPct val="20000"/>
        </a:spcBef>
        <a:buFont typeface="Arial" pitchFamily="34" charset="0"/>
        <a:buChar char="–"/>
        <a:defRPr kumimoji="1" sz="1415" kern="1200">
          <a:solidFill>
            <a:schemeClr val="tx1"/>
          </a:solidFill>
          <a:latin typeface="+mn-lt"/>
          <a:ea typeface="+mn-ea"/>
          <a:cs typeface="+mn-cs"/>
        </a:defRPr>
      </a:lvl4pPr>
      <a:lvl5pPr marL="1454788" indent="-161643" algn="l" defTabSz="646572" rtl="0" eaLnBrk="1" latinLnBrk="0" hangingPunct="1">
        <a:spcBef>
          <a:spcPct val="20000"/>
        </a:spcBef>
        <a:buFont typeface="Arial" pitchFamily="34" charset="0"/>
        <a:buChar char="»"/>
        <a:defRPr kumimoji="1" sz="1415" kern="1200">
          <a:solidFill>
            <a:schemeClr val="tx1"/>
          </a:solidFill>
          <a:latin typeface="+mn-lt"/>
          <a:ea typeface="+mn-ea"/>
          <a:cs typeface="+mn-cs"/>
        </a:defRPr>
      </a:lvl5pPr>
      <a:lvl6pPr marL="1778074" indent="-161643" algn="l" defTabSz="646572" rtl="0" eaLnBrk="1" latinLnBrk="0" hangingPunct="1">
        <a:spcBef>
          <a:spcPct val="20000"/>
        </a:spcBef>
        <a:buFont typeface="Arial" pitchFamily="34" charset="0"/>
        <a:buChar char="•"/>
        <a:defRPr kumimoji="1" sz="1415" kern="1200">
          <a:solidFill>
            <a:schemeClr val="tx1"/>
          </a:solidFill>
          <a:latin typeface="+mn-lt"/>
          <a:ea typeface="+mn-ea"/>
          <a:cs typeface="+mn-cs"/>
        </a:defRPr>
      </a:lvl6pPr>
      <a:lvl7pPr marL="2101360" indent="-161643" algn="l" defTabSz="646572" rtl="0" eaLnBrk="1" latinLnBrk="0" hangingPunct="1">
        <a:spcBef>
          <a:spcPct val="20000"/>
        </a:spcBef>
        <a:buFont typeface="Arial" pitchFamily="34" charset="0"/>
        <a:buChar char="•"/>
        <a:defRPr kumimoji="1" sz="1415" kern="1200">
          <a:solidFill>
            <a:schemeClr val="tx1"/>
          </a:solidFill>
          <a:latin typeface="+mn-lt"/>
          <a:ea typeface="+mn-ea"/>
          <a:cs typeface="+mn-cs"/>
        </a:defRPr>
      </a:lvl7pPr>
      <a:lvl8pPr marL="2424646" indent="-161643" algn="l" defTabSz="646572" rtl="0" eaLnBrk="1" latinLnBrk="0" hangingPunct="1">
        <a:spcBef>
          <a:spcPct val="20000"/>
        </a:spcBef>
        <a:buFont typeface="Arial" pitchFamily="34" charset="0"/>
        <a:buChar char="•"/>
        <a:defRPr kumimoji="1" sz="1415" kern="1200">
          <a:solidFill>
            <a:schemeClr val="tx1"/>
          </a:solidFill>
          <a:latin typeface="+mn-lt"/>
          <a:ea typeface="+mn-ea"/>
          <a:cs typeface="+mn-cs"/>
        </a:defRPr>
      </a:lvl8pPr>
      <a:lvl9pPr marL="2747932" indent="-161643" algn="l" defTabSz="646572" rtl="0" eaLnBrk="1" latinLnBrk="0" hangingPunct="1">
        <a:spcBef>
          <a:spcPct val="20000"/>
        </a:spcBef>
        <a:buFont typeface="Arial" pitchFamily="34" charset="0"/>
        <a:buChar char="•"/>
        <a:defRPr kumimoji="1" sz="1415" kern="1200">
          <a:solidFill>
            <a:schemeClr val="tx1"/>
          </a:solidFill>
          <a:latin typeface="+mn-lt"/>
          <a:ea typeface="+mn-ea"/>
          <a:cs typeface="+mn-cs"/>
        </a:defRPr>
      </a:lvl9pPr>
    </p:bodyStyle>
    <p:otherStyle>
      <a:defPPr>
        <a:defRPr lang="ja-JP"/>
      </a:defPPr>
      <a:lvl1pPr marL="0" algn="l" defTabSz="646572" rtl="0" eaLnBrk="1" latinLnBrk="0" hangingPunct="1">
        <a:defRPr kumimoji="1" sz="1273" kern="1200">
          <a:solidFill>
            <a:schemeClr val="tx1"/>
          </a:solidFill>
          <a:latin typeface="+mn-lt"/>
          <a:ea typeface="+mn-ea"/>
          <a:cs typeface="+mn-cs"/>
        </a:defRPr>
      </a:lvl1pPr>
      <a:lvl2pPr marL="323286" algn="l" defTabSz="646572" rtl="0" eaLnBrk="1" latinLnBrk="0" hangingPunct="1">
        <a:defRPr kumimoji="1" sz="1273" kern="1200">
          <a:solidFill>
            <a:schemeClr val="tx1"/>
          </a:solidFill>
          <a:latin typeface="+mn-lt"/>
          <a:ea typeface="+mn-ea"/>
          <a:cs typeface="+mn-cs"/>
        </a:defRPr>
      </a:lvl2pPr>
      <a:lvl3pPr marL="646572" algn="l" defTabSz="646572" rtl="0" eaLnBrk="1" latinLnBrk="0" hangingPunct="1">
        <a:defRPr kumimoji="1" sz="1273" kern="1200">
          <a:solidFill>
            <a:schemeClr val="tx1"/>
          </a:solidFill>
          <a:latin typeface="+mn-lt"/>
          <a:ea typeface="+mn-ea"/>
          <a:cs typeface="+mn-cs"/>
        </a:defRPr>
      </a:lvl3pPr>
      <a:lvl4pPr marL="969858" algn="l" defTabSz="646572" rtl="0" eaLnBrk="1" latinLnBrk="0" hangingPunct="1">
        <a:defRPr kumimoji="1" sz="1273" kern="1200">
          <a:solidFill>
            <a:schemeClr val="tx1"/>
          </a:solidFill>
          <a:latin typeface="+mn-lt"/>
          <a:ea typeface="+mn-ea"/>
          <a:cs typeface="+mn-cs"/>
        </a:defRPr>
      </a:lvl4pPr>
      <a:lvl5pPr marL="1293145" algn="l" defTabSz="646572" rtl="0" eaLnBrk="1" latinLnBrk="0" hangingPunct="1">
        <a:defRPr kumimoji="1" sz="1273" kern="1200">
          <a:solidFill>
            <a:schemeClr val="tx1"/>
          </a:solidFill>
          <a:latin typeface="+mn-lt"/>
          <a:ea typeface="+mn-ea"/>
          <a:cs typeface="+mn-cs"/>
        </a:defRPr>
      </a:lvl5pPr>
      <a:lvl6pPr marL="1616431" algn="l" defTabSz="646572" rtl="0" eaLnBrk="1" latinLnBrk="0" hangingPunct="1">
        <a:defRPr kumimoji="1" sz="1273" kern="1200">
          <a:solidFill>
            <a:schemeClr val="tx1"/>
          </a:solidFill>
          <a:latin typeface="+mn-lt"/>
          <a:ea typeface="+mn-ea"/>
          <a:cs typeface="+mn-cs"/>
        </a:defRPr>
      </a:lvl6pPr>
      <a:lvl7pPr marL="1939717" algn="l" defTabSz="646572" rtl="0" eaLnBrk="1" latinLnBrk="0" hangingPunct="1">
        <a:defRPr kumimoji="1" sz="1273" kern="1200">
          <a:solidFill>
            <a:schemeClr val="tx1"/>
          </a:solidFill>
          <a:latin typeface="+mn-lt"/>
          <a:ea typeface="+mn-ea"/>
          <a:cs typeface="+mn-cs"/>
        </a:defRPr>
      </a:lvl7pPr>
      <a:lvl8pPr marL="2263003" algn="l" defTabSz="646572" rtl="0" eaLnBrk="1" latinLnBrk="0" hangingPunct="1">
        <a:defRPr kumimoji="1" sz="1273" kern="1200">
          <a:solidFill>
            <a:schemeClr val="tx1"/>
          </a:solidFill>
          <a:latin typeface="+mn-lt"/>
          <a:ea typeface="+mn-ea"/>
          <a:cs typeface="+mn-cs"/>
        </a:defRPr>
      </a:lvl8pPr>
      <a:lvl9pPr marL="2586289" algn="l" defTabSz="646572" rtl="0" eaLnBrk="1" latinLnBrk="0" hangingPunct="1">
        <a:defRPr kumimoji="1" sz="127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5516046" y="5725702"/>
            <a:ext cx="2042844" cy="390841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441074" y="6609451"/>
            <a:ext cx="5420284" cy="2240492"/>
          </a:xfrm>
          <a:prstGeom prst="rect">
            <a:avLst/>
          </a:prstGeom>
          <a:effectLst/>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41074" y="784174"/>
            <a:ext cx="5420284" cy="5538998"/>
          </a:xfrm>
          <a:prstGeom prst="rect">
            <a:avLst/>
          </a:prstGeom>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144142" y="9073997"/>
            <a:ext cx="992675" cy="536784"/>
          </a:xfrm>
          <a:prstGeom prst="rect">
            <a:avLst/>
          </a:prstGeom>
        </p:spPr>
        <p:txBody>
          <a:bodyPr vert="horz" lIns="91440" tIns="45720" rIns="91440" bIns="45720" rtlCol="0" anchor="t"/>
          <a:lstStyle>
            <a:lvl1pPr algn="r">
              <a:defRPr sz="827" b="0" i="0">
                <a:solidFill>
                  <a:schemeClr val="bg2">
                    <a:lumMod val="50000"/>
                  </a:schemeClr>
                </a:solidFill>
                <a:effectLst/>
                <a:latin typeface="+mn-lt"/>
              </a:defRPr>
            </a:lvl1pPr>
          </a:lstStyle>
          <a:p>
            <a:fld id="{A7C98CA4-6076-41A6-8EEB-6CB7F8D752BA}" type="datetimeFigureOut">
              <a:rPr kumimoji="1" lang="ja-JP" altLang="en-US" smtClean="0"/>
              <a:pPr/>
              <a:t>2020/1/20</a:t>
            </a:fld>
            <a:endParaRPr kumimoji="1" lang="ja-JP" altLang="en-US" dirty="0"/>
          </a:p>
        </p:txBody>
      </p:sp>
      <p:sp>
        <p:nvSpPr>
          <p:cNvPr id="5" name="Footer Placeholder 4"/>
          <p:cNvSpPr>
            <a:spLocks noGrp="1"/>
          </p:cNvSpPr>
          <p:nvPr>
            <p:ph type="ftr" sz="quarter" idx="3"/>
          </p:nvPr>
        </p:nvSpPr>
        <p:spPr>
          <a:xfrm>
            <a:off x="441074" y="9073993"/>
            <a:ext cx="4805771" cy="536784"/>
          </a:xfrm>
          <a:prstGeom prst="rect">
            <a:avLst/>
          </a:prstGeom>
        </p:spPr>
        <p:txBody>
          <a:bodyPr vert="horz" lIns="91440" tIns="45720" rIns="91440" bIns="45720" rtlCol="0" anchor="t"/>
          <a:lstStyle>
            <a:lvl1pPr algn="l">
              <a:defRPr sz="827" b="0" i="0">
                <a:solidFill>
                  <a:schemeClr val="bg2">
                    <a:lumMod val="50000"/>
                  </a:schemeClr>
                </a:solidFill>
                <a:effectLst/>
                <a:latin typeface="+mn-lt"/>
              </a:defRPr>
            </a:lvl1pPr>
          </a:lstStyle>
          <a:p>
            <a:endParaRPr lang="ja-JP" altLang="en-US" dirty="0"/>
          </a:p>
        </p:txBody>
      </p:sp>
      <p:sp>
        <p:nvSpPr>
          <p:cNvPr id="6" name="Slide Number Placeholder 5"/>
          <p:cNvSpPr>
            <a:spLocks noGrp="1"/>
          </p:cNvSpPr>
          <p:nvPr>
            <p:ph type="sldNum" sz="quarter" idx="4"/>
          </p:nvPr>
        </p:nvSpPr>
        <p:spPr>
          <a:xfrm>
            <a:off x="6428749" y="8201139"/>
            <a:ext cx="708585" cy="984883"/>
          </a:xfrm>
          <a:prstGeom prst="rect">
            <a:avLst/>
          </a:prstGeom>
        </p:spPr>
        <p:txBody>
          <a:bodyPr vert="horz" lIns="91440" tIns="45720" rIns="91440" bIns="45720" rtlCol="0" anchor="b"/>
          <a:lstStyle>
            <a:lvl1pPr algn="r">
              <a:defRPr sz="2315" b="0" i="0">
                <a:solidFill>
                  <a:schemeClr val="bg2">
                    <a:lumMod val="50000"/>
                  </a:schemeClr>
                </a:solidFill>
                <a:effectLst/>
                <a:latin typeface="+mn-lt"/>
              </a:defRPr>
            </a:lvl1pPr>
          </a:lstStyle>
          <a:p>
            <a:fld id="{E4DD4CA9-FFF4-4929-B1F3-DD754470E6A2}" type="slidenum">
              <a:rPr lang="ja-JP" altLang="en-US" smtClean="0"/>
              <a:pPr/>
              <a:t>‹#›</a:t>
            </a:fld>
            <a:endParaRPr lang="ja-JP" altLang="en-US" dirty="0"/>
          </a:p>
        </p:txBody>
      </p:sp>
      <p:pic>
        <p:nvPicPr>
          <p:cNvPr id="13" name="図 12" descr="j_fresh02.png"/>
          <p:cNvPicPr>
            <a:picLocks noChangeAspect="1"/>
          </p:cNvPicPr>
          <p:nvPr userDrawn="1"/>
        </p:nvPicPr>
        <p:blipFill>
          <a:blip r:embed="rId19" cstate="print"/>
          <a:stretch>
            <a:fillRect/>
          </a:stretch>
        </p:blipFill>
        <p:spPr>
          <a:xfrm>
            <a:off x="63721" y="3804"/>
            <a:ext cx="1355829" cy="10074603"/>
          </a:xfrm>
          <a:prstGeom prst="rect">
            <a:avLst/>
          </a:prstGeom>
        </p:spPr>
      </p:pic>
    </p:spTree>
    <p:extLst>
      <p:ext uri="{BB962C8B-B14F-4D97-AF65-F5344CB8AC3E}">
        <p14:creationId xmlns:p14="http://schemas.microsoft.com/office/powerpoint/2010/main" val="3630625497"/>
      </p:ext>
    </p:extLst>
  </p:cSld>
  <p:clrMap bg1="dk1" tx1="lt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p:hf hdr="0"/>
  <p:txStyles>
    <p:titleStyle>
      <a:lvl1pPr algn="l" defTabSz="378059" rtl="0" eaLnBrk="1" latinLnBrk="0" hangingPunct="1">
        <a:spcBef>
          <a:spcPct val="0"/>
        </a:spcBef>
        <a:buNone/>
        <a:defRPr kumimoji="1" sz="2646" kern="1200" cap="all">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36287" indent="-236287" algn="l" defTabSz="378059" rtl="0" eaLnBrk="1" latinLnBrk="0" hangingPunct="1">
        <a:spcBef>
          <a:spcPct val="20000"/>
        </a:spcBef>
        <a:spcAft>
          <a:spcPts val="496"/>
        </a:spcAft>
        <a:buClr>
          <a:schemeClr val="tx1"/>
        </a:buClr>
        <a:buSzPct val="80000"/>
        <a:buFont typeface="Wingdings 3" panose="05040102010807070707" pitchFamily="18" charset="2"/>
        <a:buChar char=""/>
        <a:defRPr kumimoji="1" sz="1654" kern="1200" cap="none">
          <a:solidFill>
            <a:schemeClr val="bg2">
              <a:lumMod val="75000"/>
            </a:schemeClr>
          </a:solidFill>
          <a:effectLst/>
          <a:latin typeface="+mn-lt"/>
          <a:ea typeface="+mn-ea"/>
          <a:cs typeface="+mn-cs"/>
        </a:defRPr>
      </a:lvl1pPr>
      <a:lvl2pPr marL="614345" indent="-236287" algn="l" defTabSz="378059" rtl="0" eaLnBrk="1" latinLnBrk="0" hangingPunct="1">
        <a:spcBef>
          <a:spcPct val="20000"/>
        </a:spcBef>
        <a:spcAft>
          <a:spcPts val="496"/>
        </a:spcAft>
        <a:buClr>
          <a:schemeClr val="tx1"/>
        </a:buClr>
        <a:buSzPct val="80000"/>
        <a:buFont typeface="Wingdings 3" panose="05040102010807070707" pitchFamily="18" charset="2"/>
        <a:buChar char=""/>
        <a:defRPr kumimoji="1" sz="1488" kern="1200" cap="none">
          <a:solidFill>
            <a:schemeClr val="bg2">
              <a:lumMod val="75000"/>
            </a:schemeClr>
          </a:solidFill>
          <a:effectLst/>
          <a:latin typeface="+mn-lt"/>
          <a:ea typeface="+mn-ea"/>
          <a:cs typeface="+mn-cs"/>
        </a:defRPr>
      </a:lvl2pPr>
      <a:lvl3pPr marL="992404" indent="-236287" algn="l" defTabSz="378059" rtl="0" eaLnBrk="1" latinLnBrk="0" hangingPunct="1">
        <a:spcBef>
          <a:spcPct val="20000"/>
        </a:spcBef>
        <a:spcAft>
          <a:spcPts val="496"/>
        </a:spcAft>
        <a:buClr>
          <a:schemeClr val="tx1"/>
        </a:buClr>
        <a:buSzPct val="80000"/>
        <a:buFont typeface="Wingdings 3" panose="05040102010807070707" pitchFamily="18" charset="2"/>
        <a:buChar char=""/>
        <a:defRPr kumimoji="1" sz="1323" kern="1200" cap="none">
          <a:solidFill>
            <a:schemeClr val="bg2">
              <a:lumMod val="75000"/>
            </a:schemeClr>
          </a:solidFill>
          <a:effectLst/>
          <a:latin typeface="+mn-lt"/>
          <a:ea typeface="+mn-ea"/>
          <a:cs typeface="+mn-cs"/>
        </a:defRPr>
      </a:lvl3pPr>
      <a:lvl4pPr marL="1275948" indent="-141772" algn="l" defTabSz="378059" rtl="0" eaLnBrk="1" latinLnBrk="0" hangingPunct="1">
        <a:spcBef>
          <a:spcPct val="20000"/>
        </a:spcBef>
        <a:spcAft>
          <a:spcPts val="496"/>
        </a:spcAft>
        <a:buClr>
          <a:schemeClr val="tx1"/>
        </a:buClr>
        <a:buSzPct val="80000"/>
        <a:buFont typeface="Wingdings 3" panose="05040102010807070707" pitchFamily="18" charset="2"/>
        <a:buChar char=""/>
        <a:defRPr kumimoji="1" sz="1158" kern="1200" cap="none">
          <a:solidFill>
            <a:schemeClr val="bg2">
              <a:lumMod val="75000"/>
            </a:schemeClr>
          </a:solidFill>
          <a:effectLst/>
          <a:latin typeface="+mn-lt"/>
          <a:ea typeface="+mn-ea"/>
          <a:cs typeface="+mn-cs"/>
        </a:defRPr>
      </a:lvl4pPr>
      <a:lvl5pPr marL="1654007" indent="-141772" algn="l" defTabSz="378059" rtl="0" eaLnBrk="1" latinLnBrk="0" hangingPunct="1">
        <a:spcBef>
          <a:spcPct val="20000"/>
        </a:spcBef>
        <a:spcAft>
          <a:spcPts val="496"/>
        </a:spcAft>
        <a:buClr>
          <a:schemeClr val="tx1"/>
        </a:buClr>
        <a:buSzPct val="80000"/>
        <a:buFont typeface="Wingdings 3" panose="05040102010807070707" pitchFamily="18" charset="2"/>
        <a:buChar char=""/>
        <a:defRPr kumimoji="1" sz="1158" kern="1200" cap="none">
          <a:solidFill>
            <a:schemeClr val="bg2">
              <a:lumMod val="75000"/>
            </a:schemeClr>
          </a:solidFill>
          <a:effectLst/>
          <a:latin typeface="+mn-lt"/>
          <a:ea typeface="+mn-ea"/>
          <a:cs typeface="+mn-cs"/>
        </a:defRPr>
      </a:lvl5pPr>
      <a:lvl6pPr marL="2079323" indent="-189029" algn="l" defTabSz="378059" rtl="0" eaLnBrk="1" latinLnBrk="0" hangingPunct="1">
        <a:spcBef>
          <a:spcPct val="20000"/>
        </a:spcBef>
        <a:spcAft>
          <a:spcPts val="496"/>
        </a:spcAft>
        <a:buClr>
          <a:schemeClr val="tx1"/>
        </a:buClr>
        <a:buSzPct val="80000"/>
        <a:buFont typeface="Wingdings 3" panose="05040102010807070707" pitchFamily="18" charset="2"/>
        <a:buChar char=""/>
        <a:defRPr kumimoji="1" sz="1158" kern="1200" cap="none">
          <a:solidFill>
            <a:schemeClr val="bg2">
              <a:lumMod val="75000"/>
            </a:schemeClr>
          </a:solidFill>
          <a:effectLst/>
          <a:latin typeface="+mn-lt"/>
          <a:ea typeface="+mn-ea"/>
          <a:cs typeface="+mn-cs"/>
        </a:defRPr>
      </a:lvl6pPr>
      <a:lvl7pPr marL="2457381" indent="-189029" algn="l" defTabSz="378059" rtl="0" eaLnBrk="1" latinLnBrk="0" hangingPunct="1">
        <a:spcBef>
          <a:spcPct val="20000"/>
        </a:spcBef>
        <a:spcAft>
          <a:spcPts val="496"/>
        </a:spcAft>
        <a:buClr>
          <a:schemeClr val="tx1"/>
        </a:buClr>
        <a:buSzPct val="80000"/>
        <a:buFont typeface="Wingdings 3" panose="05040102010807070707" pitchFamily="18" charset="2"/>
        <a:buChar char=""/>
        <a:defRPr kumimoji="1" sz="1158" kern="1200" cap="none">
          <a:solidFill>
            <a:schemeClr val="bg2">
              <a:lumMod val="75000"/>
            </a:schemeClr>
          </a:solidFill>
          <a:effectLst/>
          <a:latin typeface="+mn-lt"/>
          <a:ea typeface="+mn-ea"/>
          <a:cs typeface="+mn-cs"/>
        </a:defRPr>
      </a:lvl7pPr>
      <a:lvl8pPr marL="2835440" indent="-189029" algn="l" defTabSz="378059" rtl="0" eaLnBrk="1" latinLnBrk="0" hangingPunct="1">
        <a:spcBef>
          <a:spcPct val="20000"/>
        </a:spcBef>
        <a:spcAft>
          <a:spcPts val="496"/>
        </a:spcAft>
        <a:buClr>
          <a:schemeClr val="tx1"/>
        </a:buClr>
        <a:buSzPct val="80000"/>
        <a:buFont typeface="Wingdings 3" panose="05040102010807070707" pitchFamily="18" charset="2"/>
        <a:buChar char=""/>
        <a:defRPr kumimoji="1" sz="1158" kern="1200" cap="none">
          <a:solidFill>
            <a:schemeClr val="bg2">
              <a:lumMod val="75000"/>
            </a:schemeClr>
          </a:solidFill>
          <a:effectLst/>
          <a:latin typeface="+mn-lt"/>
          <a:ea typeface="+mn-ea"/>
          <a:cs typeface="+mn-cs"/>
        </a:defRPr>
      </a:lvl8pPr>
      <a:lvl9pPr marL="3213499" indent="-189029" algn="l" defTabSz="378059" rtl="0" eaLnBrk="1" latinLnBrk="0" hangingPunct="1">
        <a:spcBef>
          <a:spcPct val="20000"/>
        </a:spcBef>
        <a:spcAft>
          <a:spcPts val="496"/>
        </a:spcAft>
        <a:buClr>
          <a:schemeClr val="tx1"/>
        </a:buClr>
        <a:buSzPct val="80000"/>
        <a:buFont typeface="Wingdings 3" panose="05040102010807070707" pitchFamily="18" charset="2"/>
        <a:buChar char=""/>
        <a:defRPr kumimoji="1" sz="1158" kern="1200" cap="none">
          <a:solidFill>
            <a:schemeClr val="bg2">
              <a:lumMod val="75000"/>
            </a:schemeClr>
          </a:solidFill>
          <a:effectLst/>
          <a:latin typeface="+mn-lt"/>
          <a:ea typeface="+mn-ea"/>
          <a:cs typeface="+mn-cs"/>
        </a:defRPr>
      </a:lvl9pPr>
    </p:bodyStyle>
    <p:otherStyle>
      <a:defPPr>
        <a:defRPr lang="en-US"/>
      </a:defPPr>
      <a:lvl1pPr marL="0" algn="l" defTabSz="378059" rtl="0" eaLnBrk="1" latinLnBrk="0" hangingPunct="1">
        <a:defRPr kumimoji="1" sz="1488" kern="1200">
          <a:solidFill>
            <a:schemeClr val="tx1"/>
          </a:solidFill>
          <a:latin typeface="+mn-lt"/>
          <a:ea typeface="+mn-ea"/>
          <a:cs typeface="+mn-cs"/>
        </a:defRPr>
      </a:lvl1pPr>
      <a:lvl2pPr marL="378059" algn="l" defTabSz="378059" rtl="0" eaLnBrk="1" latinLnBrk="0" hangingPunct="1">
        <a:defRPr kumimoji="1" sz="1488" kern="1200">
          <a:solidFill>
            <a:schemeClr val="tx1"/>
          </a:solidFill>
          <a:latin typeface="+mn-lt"/>
          <a:ea typeface="+mn-ea"/>
          <a:cs typeface="+mn-cs"/>
        </a:defRPr>
      </a:lvl2pPr>
      <a:lvl3pPr marL="756117" algn="l" defTabSz="378059" rtl="0" eaLnBrk="1" latinLnBrk="0" hangingPunct="1">
        <a:defRPr kumimoji="1" sz="1488" kern="1200">
          <a:solidFill>
            <a:schemeClr val="tx1"/>
          </a:solidFill>
          <a:latin typeface="+mn-lt"/>
          <a:ea typeface="+mn-ea"/>
          <a:cs typeface="+mn-cs"/>
        </a:defRPr>
      </a:lvl3pPr>
      <a:lvl4pPr marL="1134176" algn="l" defTabSz="378059" rtl="0" eaLnBrk="1" latinLnBrk="0" hangingPunct="1">
        <a:defRPr kumimoji="1" sz="1488" kern="1200">
          <a:solidFill>
            <a:schemeClr val="tx1"/>
          </a:solidFill>
          <a:latin typeface="+mn-lt"/>
          <a:ea typeface="+mn-ea"/>
          <a:cs typeface="+mn-cs"/>
        </a:defRPr>
      </a:lvl4pPr>
      <a:lvl5pPr marL="1512235" algn="l" defTabSz="378059" rtl="0" eaLnBrk="1" latinLnBrk="0" hangingPunct="1">
        <a:defRPr kumimoji="1" sz="1488" kern="1200">
          <a:solidFill>
            <a:schemeClr val="tx1"/>
          </a:solidFill>
          <a:latin typeface="+mn-lt"/>
          <a:ea typeface="+mn-ea"/>
          <a:cs typeface="+mn-cs"/>
        </a:defRPr>
      </a:lvl5pPr>
      <a:lvl6pPr marL="1890293" algn="l" defTabSz="378059" rtl="0" eaLnBrk="1" latinLnBrk="0" hangingPunct="1">
        <a:defRPr kumimoji="1" sz="1488" kern="1200">
          <a:solidFill>
            <a:schemeClr val="tx1"/>
          </a:solidFill>
          <a:latin typeface="+mn-lt"/>
          <a:ea typeface="+mn-ea"/>
          <a:cs typeface="+mn-cs"/>
        </a:defRPr>
      </a:lvl6pPr>
      <a:lvl7pPr marL="2268352" algn="l" defTabSz="378059" rtl="0" eaLnBrk="1" latinLnBrk="0" hangingPunct="1">
        <a:defRPr kumimoji="1" sz="1488" kern="1200">
          <a:solidFill>
            <a:schemeClr val="tx1"/>
          </a:solidFill>
          <a:latin typeface="+mn-lt"/>
          <a:ea typeface="+mn-ea"/>
          <a:cs typeface="+mn-cs"/>
        </a:defRPr>
      </a:lvl7pPr>
      <a:lvl8pPr marL="2646411" algn="l" defTabSz="378059" rtl="0" eaLnBrk="1" latinLnBrk="0" hangingPunct="1">
        <a:defRPr kumimoji="1" sz="1488" kern="1200">
          <a:solidFill>
            <a:schemeClr val="tx1"/>
          </a:solidFill>
          <a:latin typeface="+mn-lt"/>
          <a:ea typeface="+mn-ea"/>
          <a:cs typeface="+mn-cs"/>
        </a:defRPr>
      </a:lvl8pPr>
      <a:lvl9pPr marL="3024469" algn="l" defTabSz="378059"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6" name="タイトル 2"/>
          <p:cNvSpPr txBox="1">
            <a:spLocks/>
          </p:cNvSpPr>
          <p:nvPr/>
        </p:nvSpPr>
        <p:spPr>
          <a:xfrm>
            <a:off x="828303" y="216570"/>
            <a:ext cx="6492609" cy="1646849"/>
          </a:xfrm>
          <a:prstGeom prst="rect">
            <a:avLst/>
          </a:prstGeom>
        </p:spPr>
        <p:txBody>
          <a:bodyPr vert="horz" lIns="0" tIns="0" rIns="0" bIns="0" rtlCol="0" anchor="b" anchorCtr="0">
            <a:normAutofit fontScale="90000" lnSpcReduction="10000"/>
          </a:bodyPr>
          <a:lstStyle>
            <a:lvl1pPr algn="l" defTabSz="664870" rtl="0" eaLnBrk="1" latinLnBrk="0" hangingPunct="1">
              <a:spcBef>
                <a:spcPct val="0"/>
              </a:spcBef>
              <a:buNone/>
              <a:defRPr kumimoji="1" sz="1745" b="1" kern="1200" baseline="0">
                <a:solidFill>
                  <a:schemeClr val="accent4">
                    <a:lumMod val="50000"/>
                  </a:schemeClr>
                </a:solidFill>
                <a:latin typeface="+mn-lt"/>
                <a:ea typeface="+mn-ea"/>
                <a:cs typeface="+mj-cs"/>
              </a:defRPr>
            </a:lvl1pPr>
          </a:lstStyle>
          <a:p>
            <a:pPr marL="0" marR="0" lvl="0" indent="0" algn="ctr" defTabSz="1019007" rtl="0" eaLnBrk="1" fontAlgn="auto" latinLnBrk="0" hangingPunct="1">
              <a:lnSpc>
                <a:spcPct val="100000"/>
              </a:lnSpc>
              <a:spcBef>
                <a:spcPts val="0"/>
              </a:spcBef>
              <a:spcAft>
                <a:spcPts val="0"/>
              </a:spcAft>
              <a:buClrTx/>
              <a:buSzTx/>
              <a:buFontTx/>
              <a:buNone/>
              <a:tabLst/>
              <a:defRPr/>
            </a:pPr>
            <a:r>
              <a:rPr kumimoji="1" lang="ja-JP" altLang="ja-JP" sz="3100" b="1" i="0" u="none" strike="noStrike" kern="12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j-cs"/>
              </a:rPr>
              <a:t>第</a:t>
            </a:r>
            <a:r>
              <a:rPr kumimoji="1" lang="en-US" altLang="ja-JP" sz="3100" b="1" i="0" u="none" strike="noStrike" kern="12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j-cs"/>
              </a:rPr>
              <a:t>34</a:t>
            </a:r>
            <a:r>
              <a:rPr kumimoji="1" lang="ja-JP" altLang="ja-JP" sz="3100" b="1" i="0" u="none" strike="noStrike" kern="12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j-cs"/>
              </a:rPr>
              <a:t>回日本がん看護学会学術集会</a:t>
            </a:r>
            <a:br>
              <a:rPr kumimoji="1" lang="en-US" altLang="ja-JP" sz="3600" b="0" i="0" u="none" strike="noStrike" kern="1200" cap="none" spc="0" normalizeH="0" baseline="0" noProof="0" dirty="0">
                <a:ln>
                  <a:noFill/>
                </a:ln>
                <a:solidFill>
                  <a:srgbClr val="B32C16"/>
                </a:solidFill>
                <a:effectLst/>
                <a:uLnTx/>
                <a:uFillTx/>
                <a:latin typeface="HG丸ｺﾞｼｯｸM-PRO"/>
                <a:ea typeface="ＭＳ Ｐゴシック" panose="020B0600070205080204" pitchFamily="50" charset="-128"/>
                <a:cs typeface="+mj-cs"/>
              </a:rPr>
            </a:br>
            <a:r>
              <a:rPr kumimoji="1" lang="en-US" altLang="ja-JP" sz="4000" b="0" i="0" u="none" strike="noStrike" kern="1200" cap="none" spc="0" normalizeH="0" baseline="0" noProof="0" dirty="0">
                <a:ln>
                  <a:noFill/>
                </a:ln>
                <a:solidFill>
                  <a:sysClr val="windowText" lastClr="000000"/>
                </a:solidFill>
                <a:effectLst/>
                <a:uLnTx/>
                <a:uFillTx/>
                <a:latin typeface="HG丸ｺﾞｼｯｸM-PRO"/>
                <a:ea typeface="ＭＳ Ｐゴシック" panose="020B0600070205080204" pitchFamily="50" charset="-128"/>
                <a:cs typeface="Aharoni" panose="02010803020104030203" pitchFamily="2" charset="-79"/>
              </a:rPr>
              <a:t>SIG</a:t>
            </a:r>
            <a:r>
              <a:rPr kumimoji="1" lang="ja-JP" altLang="en-US" sz="4000" b="0" i="0" u="none" strike="noStrike" kern="1200" cap="none" spc="0" normalizeH="0" baseline="0" noProof="0" dirty="0">
                <a:ln>
                  <a:noFill/>
                </a:ln>
                <a:solidFill>
                  <a:sysClr val="windowText" lastClr="000000"/>
                </a:solidFill>
                <a:effectLst/>
                <a:uLnTx/>
                <a:uFillTx/>
                <a:latin typeface="HG丸ｺﾞｼｯｸM-PRO"/>
                <a:ea typeface="ＭＳ Ｐゴシック" panose="020B0600070205080204" pitchFamily="50" charset="-128"/>
                <a:cs typeface="+mj-cs"/>
              </a:rPr>
              <a:t>フォーラム</a:t>
            </a:r>
            <a:br>
              <a:rPr kumimoji="1" lang="en-US" altLang="ja-JP" sz="3600" b="1" i="0" u="none" strike="noStrike" kern="1200" cap="none" spc="0" normalizeH="0" baseline="0" noProof="0" dirty="0">
                <a:ln>
                  <a:noFill/>
                </a:ln>
                <a:solidFill>
                  <a:sysClr val="windowText" lastClr="000000"/>
                </a:solidFill>
                <a:effectLst/>
                <a:uLnTx/>
                <a:uFillTx/>
                <a:latin typeface="HG丸ｺﾞｼｯｸM-PRO"/>
                <a:ea typeface="HG丸ｺﾞｼｯｸM-PRO" panose="020F0600000000000000" pitchFamily="50" charset="-128"/>
                <a:cs typeface="+mj-cs"/>
              </a:rPr>
            </a:br>
            <a:r>
              <a:rPr kumimoji="1" lang="ja-JP" altLang="en-US" sz="2700" b="1" i="0" u="none" strike="noStrike" kern="1200" cap="none" spc="0" normalizeH="0" baseline="0" noProof="0" dirty="0">
                <a:ln>
                  <a:noFill/>
                </a:ln>
                <a:solidFill>
                  <a:sysClr val="windowText" lastClr="000000"/>
                </a:solidFill>
                <a:effectLst/>
                <a:uLnTx/>
                <a:uFillTx/>
                <a:latin typeface="HG丸ｺﾞｼｯｸM-PRO"/>
                <a:ea typeface="HG丸ｺﾞｼｯｸM-PRO" panose="020F0600000000000000" pitchFamily="50" charset="-128"/>
                <a:cs typeface="+mj-cs"/>
              </a:rPr>
              <a:t>－自分の関心のある分野と仲間をみつけよう－</a:t>
            </a:r>
            <a:br>
              <a:rPr kumimoji="1" lang="en-US" altLang="ja-JP" sz="2700" b="0"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j-cs"/>
              </a:rPr>
            </a:br>
            <a:endParaRPr kumimoji="1" lang="ja-JP" altLang="en-US" sz="2700" b="1" i="0" u="none" strike="noStrike" kern="1200" cap="none" spc="0" normalizeH="0" baseline="0" noProof="0" dirty="0">
              <a:ln>
                <a:noFill/>
              </a:ln>
              <a:solidFill>
                <a:sysClr val="windowText" lastClr="000000"/>
              </a:solidFill>
              <a:effectLst/>
              <a:uLnTx/>
              <a:uFillTx/>
              <a:latin typeface="HGSｺﾞｼｯｸM"/>
              <a:ea typeface="HGｺﾞｼｯｸM"/>
              <a:cs typeface="+mj-cs"/>
            </a:endParaRPr>
          </a:p>
        </p:txBody>
      </p:sp>
      <p:sp>
        <p:nvSpPr>
          <p:cNvPr id="7" name="正方形/長方形 6"/>
          <p:cNvSpPr/>
          <p:nvPr/>
        </p:nvSpPr>
        <p:spPr>
          <a:xfrm>
            <a:off x="441074" y="1539051"/>
            <a:ext cx="7051431" cy="2317683"/>
          </a:xfrm>
          <a:prstGeom prst="rect">
            <a:avLst/>
          </a:prstGeom>
          <a:solidFill>
            <a:schemeClr val="tx1"/>
          </a:solidFill>
          <a:ln w="12700" cap="flat" cmpd="sng" algn="ctr">
            <a:noFill/>
            <a:prstDash val="solid"/>
            <a:miter lim="800000"/>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rgbClr val="B32C16"/>
                </a:solidFill>
                <a:effectLst/>
                <a:uLnTx/>
                <a:uFillTx/>
                <a:latin typeface="HG丸ｺﾞｼｯｸM-PRO"/>
                <a:ea typeface="HG丸ｺﾞｼｯｸM-PRO"/>
                <a:cs typeface="Aharoni" panose="02010803020104030203" pitchFamily="2" charset="-79"/>
              </a:rPr>
              <a:t>　</a:t>
            </a:r>
            <a:r>
              <a:rPr kumimoji="0" lang="en-US" altLang="ja-JP" sz="1800" b="1" i="0" u="none" strike="noStrike" kern="0" cap="none" spc="0" normalizeH="0" baseline="0" noProof="0" dirty="0">
                <a:ln>
                  <a:noFill/>
                </a:ln>
                <a:solidFill>
                  <a:schemeClr val="bg1"/>
                </a:solidFill>
                <a:effectLst/>
                <a:uLnTx/>
                <a:uFillTx/>
                <a:latin typeface="HG丸ｺﾞｼｯｸM-PRO"/>
                <a:ea typeface="HG丸ｺﾞｼｯｸM-PRO"/>
                <a:cs typeface="Aharoni" panose="02010803020104030203" pitchFamily="2" charset="-79"/>
              </a:rPr>
              <a:t>SIG</a:t>
            </a:r>
            <a:r>
              <a:rPr kumimoji="0" lang="ja-JP" altLang="en-US" sz="1800" b="1" i="0" u="none" strike="noStrike" kern="0" cap="none" spc="0" normalizeH="0" baseline="0" noProof="0" dirty="0">
                <a:ln>
                  <a:noFill/>
                </a:ln>
                <a:solidFill>
                  <a:schemeClr val="bg1"/>
                </a:solidFill>
                <a:effectLst/>
                <a:uLnTx/>
                <a:uFillTx/>
                <a:latin typeface="HG丸ｺﾞｼｯｸM-PRO"/>
                <a:ea typeface="HG丸ｺﾞｼｯｸM-PRO"/>
                <a:cs typeface="Aharoni" panose="02010803020104030203" pitchFamily="2" charset="-79"/>
              </a:rPr>
              <a:t>（特別関心活動グループ</a:t>
            </a:r>
            <a:r>
              <a:rPr kumimoji="0" lang="en-US" altLang="ja-JP" sz="1800" b="1" i="0" u="none" strike="noStrike" kern="0" cap="none" spc="0" normalizeH="0" baseline="0" noProof="0" dirty="0">
                <a:ln>
                  <a:noFill/>
                </a:ln>
                <a:solidFill>
                  <a:schemeClr val="bg1"/>
                </a:solidFill>
                <a:effectLst/>
                <a:uLnTx/>
                <a:uFillTx/>
                <a:latin typeface="HG丸ｺﾞｼｯｸM-PRO"/>
                <a:ea typeface="HG丸ｺﾞｼｯｸM-PRO"/>
                <a:cs typeface="Aharoni" panose="02010803020104030203" pitchFamily="2" charset="-79"/>
              </a:rPr>
              <a:t>: Special Interest Group</a:t>
            </a:r>
            <a:r>
              <a:rPr kumimoji="0" lang="ja-JP" altLang="en-US" sz="1800" b="1" i="0" u="none" strike="noStrike" kern="0" cap="none" spc="0" normalizeH="0" baseline="0" noProof="0" dirty="0">
                <a:ln>
                  <a:noFill/>
                </a:ln>
                <a:solidFill>
                  <a:schemeClr val="bg1"/>
                </a:solidFill>
                <a:effectLst/>
                <a:uLnTx/>
                <a:uFillTx/>
                <a:latin typeface="HG丸ｺﾞｼｯｸM-PRO"/>
                <a:ea typeface="HG丸ｺﾞｼｯｸM-PRO"/>
                <a:cs typeface="Aharoni" panose="02010803020104030203" pitchFamily="2" charset="-79"/>
              </a:rPr>
              <a:t>）は、　あるテーマについて興味や関心をもっている人達が集まって、情報交換したり、互いに学び、がん看護の質の向上のために貢献することを目的として活動を行っています。興味や関心のある分野を見つけて、仲間と一緒に活動してみませんか！</a:t>
            </a:r>
            <a:r>
              <a:rPr kumimoji="0" lang="en-US" altLang="ja-JP" sz="1800" b="1" i="0" u="none" strike="noStrike" kern="0" cap="none" spc="0" normalizeH="0" baseline="0" noProof="0" dirty="0">
                <a:ln>
                  <a:noFill/>
                </a:ln>
                <a:solidFill>
                  <a:schemeClr val="bg1"/>
                </a:solidFill>
                <a:effectLst/>
                <a:uLnTx/>
                <a:uFillTx/>
                <a:latin typeface="HG丸ｺﾞｼｯｸM-PRO"/>
                <a:ea typeface="HG丸ｺﾞｼｯｸM-PRO"/>
                <a:cs typeface="Aharoni" panose="02010803020104030203" pitchFamily="2" charset="-79"/>
              </a:rPr>
              <a:t>SIG</a:t>
            </a:r>
            <a:r>
              <a:rPr kumimoji="0" lang="ja-JP" altLang="en-US" sz="1800" b="1" i="0" u="none" strike="noStrike" kern="0" cap="none" spc="0" normalizeH="0" baseline="0" noProof="0" dirty="0">
                <a:ln>
                  <a:noFill/>
                </a:ln>
                <a:solidFill>
                  <a:schemeClr val="bg1"/>
                </a:solidFill>
                <a:effectLst/>
                <a:uLnTx/>
                <a:uFillTx/>
                <a:latin typeface="HG丸ｺﾞｼｯｸM-PRO"/>
                <a:ea typeface="HG丸ｺﾞｼｯｸM-PRO"/>
                <a:cs typeface="Aharoni" panose="02010803020104030203" pitchFamily="2" charset="-79"/>
              </a:rPr>
              <a:t>フォーラムでは各グループの活動内容について、２会場でご紹介します。事前予約は不要です。ぜひ気軽にご参加ください！</a:t>
            </a:r>
            <a:endParaRPr kumimoji="0" lang="en-US" altLang="ja-JP" sz="1800" b="1" i="0" u="none" strike="noStrike" kern="0" cap="none" spc="0" normalizeH="0" baseline="0" noProof="0" dirty="0">
              <a:ln>
                <a:noFill/>
              </a:ln>
              <a:solidFill>
                <a:schemeClr val="bg1"/>
              </a:solidFill>
              <a:effectLst/>
              <a:uLnTx/>
              <a:uFillTx/>
              <a:latin typeface="HG丸ｺﾞｼｯｸM-PRO"/>
              <a:ea typeface="HG丸ｺﾞｼｯｸM-PRO"/>
              <a:cs typeface="Aharoni" panose="02010803020104030203" pitchFamily="2" charset="-79"/>
            </a:endParaRPr>
          </a:p>
        </p:txBody>
      </p:sp>
      <p:sp>
        <p:nvSpPr>
          <p:cNvPr id="9" name="コンテンツ プレースホルダー 1"/>
          <p:cNvSpPr txBox="1">
            <a:spLocks/>
          </p:cNvSpPr>
          <p:nvPr/>
        </p:nvSpPr>
        <p:spPr>
          <a:xfrm>
            <a:off x="1229072" y="3840586"/>
            <a:ext cx="6263433" cy="5881915"/>
          </a:xfrm>
          <a:prstGeom prst="rect">
            <a:avLst/>
          </a:prstGeom>
          <a:noFill/>
          <a:ln w="47625">
            <a:solidFill>
              <a:srgbClr val="002060"/>
            </a:solidFill>
          </a:ln>
        </p:spPr>
        <p:txBody>
          <a:bodyPr/>
          <a:lstStyle>
            <a:lvl1pPr marL="156983" indent="-156983" algn="l" defTabSz="664870" rtl="0" eaLnBrk="1" latinLnBrk="0" hangingPunct="1">
              <a:spcBef>
                <a:spcPts val="363"/>
              </a:spcBef>
              <a:buClr>
                <a:srgbClr val="376092"/>
              </a:buClr>
              <a:buFontTx/>
              <a:buNone/>
              <a:defRPr kumimoji="1" sz="1163" kern="1200" baseline="0">
                <a:solidFill>
                  <a:schemeClr val="tx2">
                    <a:lumMod val="50000"/>
                  </a:schemeClr>
                </a:solidFill>
                <a:latin typeface="+mn-lt"/>
                <a:ea typeface="+mn-ea"/>
                <a:cs typeface="+mn-cs"/>
              </a:defRPr>
            </a:lvl1pPr>
            <a:lvl2pPr marL="387842" indent="-198538" algn="l" defTabSz="664870" rtl="0" eaLnBrk="1" latinLnBrk="0" hangingPunct="1">
              <a:spcBef>
                <a:spcPts val="363"/>
              </a:spcBef>
              <a:buClr>
                <a:srgbClr val="A6A6A6"/>
              </a:buClr>
              <a:buFontTx/>
              <a:buNone/>
              <a:defRPr kumimoji="1" sz="1018" kern="1200" baseline="0">
                <a:solidFill>
                  <a:schemeClr val="tx2">
                    <a:lumMod val="50000"/>
                  </a:schemeClr>
                </a:solidFill>
                <a:latin typeface="+mn-lt"/>
                <a:ea typeface="+mn-ea"/>
                <a:cs typeface="+mn-cs"/>
              </a:defRPr>
            </a:lvl2pPr>
            <a:lvl3pPr marL="560985" indent="-166217" algn="l" defTabSz="664870" rtl="0" eaLnBrk="1" latinLnBrk="0" hangingPunct="1">
              <a:spcBef>
                <a:spcPts val="363"/>
              </a:spcBef>
              <a:buClr>
                <a:srgbClr val="A6A6A6"/>
              </a:buClr>
              <a:buFontTx/>
              <a:buNone/>
              <a:defRPr kumimoji="1" sz="1018" kern="1200" baseline="0">
                <a:solidFill>
                  <a:schemeClr val="tx2">
                    <a:lumMod val="50000"/>
                  </a:schemeClr>
                </a:solidFill>
                <a:latin typeface="+mn-lt"/>
                <a:ea typeface="+mn-ea"/>
                <a:cs typeface="+mn-cs"/>
              </a:defRPr>
            </a:lvl3pPr>
            <a:lvl4pPr marL="775682" indent="-166217" algn="l" defTabSz="664870" rtl="0" eaLnBrk="1" latinLnBrk="0" hangingPunct="1">
              <a:spcBef>
                <a:spcPts val="363"/>
              </a:spcBef>
              <a:buFontTx/>
              <a:buNone/>
              <a:defRPr kumimoji="1" sz="872" kern="1200" baseline="0">
                <a:solidFill>
                  <a:schemeClr val="tx2">
                    <a:lumMod val="50000"/>
                  </a:schemeClr>
                </a:solidFill>
                <a:latin typeface="+mn-lt"/>
                <a:ea typeface="+mn-ea"/>
                <a:cs typeface="+mn-cs"/>
              </a:defRPr>
            </a:lvl4pPr>
            <a:lvl5pPr marL="958060" indent="-166217" algn="l" defTabSz="664870" rtl="0" eaLnBrk="1" latinLnBrk="0" hangingPunct="1">
              <a:spcBef>
                <a:spcPts val="363"/>
              </a:spcBef>
              <a:buFontTx/>
              <a:buNone/>
              <a:defRPr kumimoji="1" sz="872" kern="1200" baseline="0">
                <a:solidFill>
                  <a:schemeClr val="tx2">
                    <a:lumMod val="50000"/>
                  </a:schemeClr>
                </a:solidFill>
                <a:latin typeface="+mn-lt"/>
                <a:ea typeface="+mn-ea"/>
                <a:cs typeface="+mn-cs"/>
              </a:defRPr>
            </a:lvl5pPr>
            <a:lvl6pPr marL="1828393" indent="-166217" algn="l" defTabSz="664870" rtl="0" eaLnBrk="1" latinLnBrk="0" hangingPunct="1">
              <a:spcBef>
                <a:spcPct val="20000"/>
              </a:spcBef>
              <a:buFont typeface="Arial" pitchFamily="34" charset="0"/>
              <a:buChar char="•"/>
              <a:defRPr kumimoji="1" sz="1455" kern="1200">
                <a:solidFill>
                  <a:schemeClr val="tx1"/>
                </a:solidFill>
                <a:latin typeface="+mn-lt"/>
                <a:ea typeface="+mn-ea"/>
                <a:cs typeface="+mn-cs"/>
              </a:defRPr>
            </a:lvl6pPr>
            <a:lvl7pPr marL="2160828" indent="-166217" algn="l" defTabSz="664870" rtl="0" eaLnBrk="1" latinLnBrk="0" hangingPunct="1">
              <a:spcBef>
                <a:spcPct val="20000"/>
              </a:spcBef>
              <a:buFont typeface="Arial" pitchFamily="34" charset="0"/>
              <a:buChar char="•"/>
              <a:defRPr kumimoji="1" sz="1455" kern="1200">
                <a:solidFill>
                  <a:schemeClr val="tx1"/>
                </a:solidFill>
                <a:latin typeface="+mn-lt"/>
                <a:ea typeface="+mn-ea"/>
                <a:cs typeface="+mn-cs"/>
              </a:defRPr>
            </a:lvl7pPr>
            <a:lvl8pPr marL="2493263" indent="-166217" algn="l" defTabSz="664870" rtl="0" eaLnBrk="1" latinLnBrk="0" hangingPunct="1">
              <a:spcBef>
                <a:spcPct val="20000"/>
              </a:spcBef>
              <a:buFont typeface="Arial" pitchFamily="34" charset="0"/>
              <a:buChar char="•"/>
              <a:defRPr kumimoji="1" sz="1455" kern="1200">
                <a:solidFill>
                  <a:schemeClr val="tx1"/>
                </a:solidFill>
                <a:latin typeface="+mn-lt"/>
                <a:ea typeface="+mn-ea"/>
                <a:cs typeface="+mn-cs"/>
              </a:defRPr>
            </a:lvl8pPr>
            <a:lvl9pPr marL="2825698" indent="-166217" algn="l" defTabSz="664870" rtl="0" eaLnBrk="1" latinLnBrk="0" hangingPunct="1">
              <a:spcBef>
                <a:spcPct val="20000"/>
              </a:spcBef>
              <a:buFont typeface="Arial" pitchFamily="34" charset="0"/>
              <a:buChar char="•"/>
              <a:defRPr kumimoji="1" sz="1455" kern="1200">
                <a:solidFill>
                  <a:schemeClr val="tx1"/>
                </a:solidFill>
                <a:latin typeface="+mn-lt"/>
                <a:ea typeface="+mn-ea"/>
                <a:cs typeface="+mn-cs"/>
              </a:defRPr>
            </a:lvl9pPr>
          </a:lstStyle>
          <a:p>
            <a:pPr marL="156983" marR="0" lvl="0" indent="-156983" defTabSz="664870" rtl="0" eaLnBrk="1" fontAlgn="auto" latinLnBrk="0" hangingPunct="1">
              <a:lnSpc>
                <a:spcPct val="100000"/>
              </a:lnSpc>
              <a:spcBef>
                <a:spcPts val="363"/>
              </a:spcBef>
              <a:spcAft>
                <a:spcPts val="0"/>
              </a:spcAft>
              <a:buClr>
                <a:srgbClr val="376092"/>
              </a:buClr>
              <a:buSzTx/>
              <a:buFontTx/>
              <a:buNone/>
              <a:tabLst/>
              <a:defRPr/>
            </a:pPr>
            <a:r>
              <a:rPr kumimoji="1" lang="ja-JP" altLang="en-US" sz="1800" b="1" i="0" u="none" strike="noStrike" kern="1200" cap="none" spc="0" normalizeH="0" baseline="0" noProof="0" dirty="0">
                <a:ln>
                  <a:noFill/>
                </a:ln>
                <a:solidFill>
                  <a:srgbClr val="B32C16"/>
                </a:solidFill>
                <a:effectLst/>
                <a:uLnTx/>
                <a:uFillTx/>
                <a:latin typeface="HG丸ｺﾞｼｯｸM-PRO"/>
                <a:ea typeface="HG丸ｺﾞｼｯｸM-PRO"/>
                <a:cs typeface="+mn-cs"/>
              </a:rPr>
              <a:t>日時 </a:t>
            </a:r>
            <a:r>
              <a:rPr kumimoji="1" lang="en-US" altLang="ja-JP" sz="1800" b="1" i="0" u="none" strike="noStrike" kern="1200" cap="none" spc="0" normalizeH="0" baseline="0" noProof="0" dirty="0">
                <a:ln>
                  <a:noFill/>
                </a:ln>
                <a:solidFill>
                  <a:sysClr val="windowText" lastClr="000000"/>
                </a:solidFill>
                <a:effectLst/>
                <a:uLnTx/>
                <a:uFillTx/>
                <a:latin typeface="HG丸ｺﾞｼｯｸM-PRO"/>
                <a:ea typeface="HG丸ｺﾞｼｯｸM-PRO"/>
                <a:cs typeface="+mn-cs"/>
              </a:rPr>
              <a:t>2020</a:t>
            </a:r>
            <a:r>
              <a:rPr kumimoji="1" lang="ja-JP" altLang="en-US" sz="1800" b="1" i="0" u="none" strike="noStrike" kern="1200" cap="none" spc="0" normalizeH="0" baseline="0" noProof="0" dirty="0">
                <a:ln>
                  <a:noFill/>
                </a:ln>
                <a:solidFill>
                  <a:sysClr val="windowText" lastClr="000000"/>
                </a:solidFill>
                <a:effectLst/>
                <a:uLnTx/>
                <a:uFillTx/>
                <a:latin typeface="HG丸ｺﾞｼｯｸM-PRO"/>
                <a:ea typeface="HG丸ｺﾞｼｯｸM-PRO"/>
                <a:cs typeface="+mn-cs"/>
              </a:rPr>
              <a:t>年</a:t>
            </a:r>
            <a:r>
              <a:rPr kumimoji="1" lang="en-US" altLang="ja-JP" sz="1800" b="1" i="0" u="none" strike="noStrike" kern="1200" cap="none" spc="0" normalizeH="0" baseline="0" noProof="0" dirty="0">
                <a:ln>
                  <a:noFill/>
                </a:ln>
                <a:solidFill>
                  <a:sysClr val="windowText" lastClr="000000"/>
                </a:solidFill>
                <a:effectLst/>
                <a:uLnTx/>
                <a:uFillTx/>
                <a:latin typeface="HG丸ｺﾞｼｯｸM-PRO"/>
                <a:ea typeface="HG丸ｺﾞｼｯｸM-PRO"/>
                <a:cs typeface="+mn-cs"/>
              </a:rPr>
              <a:t>2</a:t>
            </a:r>
            <a:r>
              <a:rPr kumimoji="1" lang="ja-JP" altLang="en-US" sz="1800" b="1" i="0" u="none" strike="noStrike" kern="1200" cap="none" spc="0" normalizeH="0" baseline="0" noProof="0" dirty="0">
                <a:ln>
                  <a:noFill/>
                </a:ln>
                <a:solidFill>
                  <a:sysClr val="windowText" lastClr="000000"/>
                </a:solidFill>
                <a:effectLst/>
                <a:uLnTx/>
                <a:uFillTx/>
                <a:latin typeface="HG丸ｺﾞｼｯｸM-PRO"/>
                <a:ea typeface="HG丸ｺﾞｼｯｸM-PRO"/>
                <a:cs typeface="+mn-cs"/>
              </a:rPr>
              <a:t>月</a:t>
            </a:r>
            <a:r>
              <a:rPr kumimoji="1" lang="en-US" altLang="ja-JP" sz="1800" b="1" i="0" u="none" strike="noStrike" kern="1200" cap="none" spc="0" normalizeH="0" baseline="0" noProof="0" dirty="0">
                <a:ln>
                  <a:noFill/>
                </a:ln>
                <a:solidFill>
                  <a:sysClr val="windowText" lastClr="000000"/>
                </a:solidFill>
                <a:effectLst/>
                <a:uLnTx/>
                <a:uFillTx/>
                <a:latin typeface="HG丸ｺﾞｼｯｸM-PRO"/>
                <a:ea typeface="HG丸ｺﾞｼｯｸM-PRO"/>
                <a:cs typeface="+mn-cs"/>
              </a:rPr>
              <a:t>22</a:t>
            </a:r>
            <a:r>
              <a:rPr kumimoji="1" lang="ja-JP" altLang="en-US" sz="1800" b="1" i="0" u="none" strike="noStrike" kern="1200" cap="none" spc="0" normalizeH="0" baseline="0" noProof="0" dirty="0">
                <a:ln>
                  <a:noFill/>
                </a:ln>
                <a:solidFill>
                  <a:sysClr val="windowText" lastClr="000000"/>
                </a:solidFill>
                <a:effectLst/>
                <a:uLnTx/>
                <a:uFillTx/>
                <a:latin typeface="HG丸ｺﾞｼｯｸM-PRO"/>
                <a:ea typeface="HG丸ｺﾞｼｯｸM-PRO"/>
                <a:cs typeface="+mn-cs"/>
              </a:rPr>
              <a:t>日（土）</a:t>
            </a:r>
            <a:r>
              <a:rPr kumimoji="1" lang="en-US" altLang="ja-JP" sz="1800" b="1" i="0" u="none" strike="noStrike" kern="1200" cap="none" spc="0" normalizeH="0" baseline="0" noProof="0" dirty="0">
                <a:ln>
                  <a:noFill/>
                </a:ln>
                <a:solidFill>
                  <a:sysClr val="windowText" lastClr="000000"/>
                </a:solidFill>
                <a:effectLst/>
                <a:uLnTx/>
                <a:uFillTx/>
                <a:latin typeface="HG丸ｺﾞｼｯｸM-PRO"/>
                <a:ea typeface="HG丸ｺﾞｼｯｸM-PRO"/>
                <a:cs typeface="+mn-cs"/>
              </a:rPr>
              <a:t>15:20</a:t>
            </a:r>
            <a:r>
              <a:rPr kumimoji="1" lang="ja-JP" altLang="en-US" sz="1800" b="1" i="0" u="none" strike="noStrike" kern="1200" cap="none" spc="0" normalizeH="0" baseline="0" noProof="0" dirty="0">
                <a:ln>
                  <a:noFill/>
                </a:ln>
                <a:solidFill>
                  <a:sysClr val="windowText" lastClr="000000"/>
                </a:solidFill>
                <a:effectLst/>
                <a:uLnTx/>
                <a:uFillTx/>
                <a:latin typeface="HG丸ｺﾞｼｯｸM-PRO"/>
                <a:ea typeface="HG丸ｺﾞｼｯｸM-PRO"/>
                <a:cs typeface="+mn-cs"/>
              </a:rPr>
              <a:t>～</a:t>
            </a:r>
            <a:r>
              <a:rPr kumimoji="1" lang="en-US" altLang="ja-JP" sz="1800" b="1" i="0" u="none" strike="noStrike" kern="1200" cap="none" spc="0" normalizeH="0" baseline="0" noProof="0" dirty="0">
                <a:ln>
                  <a:noFill/>
                </a:ln>
                <a:solidFill>
                  <a:sysClr val="windowText" lastClr="000000"/>
                </a:solidFill>
                <a:effectLst/>
                <a:uLnTx/>
                <a:uFillTx/>
                <a:latin typeface="HG丸ｺﾞｼｯｸM-PRO"/>
                <a:ea typeface="HG丸ｺﾞｼｯｸM-PRO"/>
                <a:cs typeface="+mn-cs"/>
              </a:rPr>
              <a:t>16:50</a:t>
            </a:r>
          </a:p>
          <a:p>
            <a:pPr marL="156983" marR="0" lvl="0" indent="-156983" defTabSz="664870" rtl="0" eaLnBrk="1" fontAlgn="auto" latinLnBrk="0" hangingPunct="1">
              <a:lnSpc>
                <a:spcPct val="100000"/>
              </a:lnSpc>
              <a:spcBef>
                <a:spcPts val="363"/>
              </a:spcBef>
              <a:spcAft>
                <a:spcPts val="0"/>
              </a:spcAft>
              <a:buClr>
                <a:srgbClr val="376092"/>
              </a:buClr>
              <a:buSzTx/>
              <a:buFontTx/>
              <a:buNone/>
              <a:tabLst/>
              <a:defRPr/>
            </a:pPr>
            <a:r>
              <a:rPr kumimoji="1" lang="ja-JP" altLang="en-US" sz="1800" b="1" i="0" u="none" strike="noStrike" kern="1200" cap="none" spc="0" normalizeH="0" baseline="0" noProof="0" dirty="0">
                <a:ln>
                  <a:noFill/>
                </a:ln>
                <a:solidFill>
                  <a:srgbClr val="B32C16"/>
                </a:solidFill>
                <a:effectLst/>
                <a:uLnTx/>
                <a:uFillTx/>
                <a:latin typeface="HG丸ｺﾞｼｯｸM-PRO"/>
                <a:ea typeface="HG丸ｺﾞｼｯｸM-PRO"/>
                <a:cs typeface="+mn-cs"/>
              </a:rPr>
              <a:t>場所</a:t>
            </a:r>
            <a:r>
              <a:rPr kumimoji="1" lang="ja-JP" altLang="en-US" sz="1800" b="1" i="0" u="none" strike="noStrike" kern="1200" cap="none" spc="0" normalizeH="0" baseline="0" noProof="0" dirty="0">
                <a:ln>
                  <a:noFill/>
                </a:ln>
                <a:solidFill>
                  <a:sysClr val="windowText" lastClr="000000"/>
                </a:solidFill>
                <a:effectLst/>
                <a:uLnTx/>
                <a:uFillTx/>
                <a:latin typeface="HG丸ｺﾞｼｯｸM-PRO"/>
                <a:ea typeface="HG丸ｺﾞｼｯｸM-PRO"/>
                <a:cs typeface="+mn-cs"/>
              </a:rPr>
              <a:t> 東京国際フォーラム　①第</a:t>
            </a:r>
            <a:r>
              <a:rPr kumimoji="1" lang="en-US" altLang="ja-JP" sz="1800" b="1" i="0" u="none" strike="noStrike" kern="1200" cap="none" spc="0" normalizeH="0" baseline="0" noProof="0" dirty="0">
                <a:ln>
                  <a:noFill/>
                </a:ln>
                <a:solidFill>
                  <a:sysClr val="windowText" lastClr="000000"/>
                </a:solidFill>
                <a:effectLst/>
                <a:uLnTx/>
                <a:uFillTx/>
                <a:latin typeface="HG丸ｺﾞｼｯｸM-PRO"/>
                <a:ea typeface="HG丸ｺﾞｼｯｸM-PRO"/>
                <a:cs typeface="+mn-cs"/>
              </a:rPr>
              <a:t>8</a:t>
            </a:r>
            <a:r>
              <a:rPr kumimoji="1" lang="ja-JP" altLang="en-US" sz="1800" b="1" i="0" u="none" strike="noStrike" kern="1200" cap="none" spc="0" normalizeH="0" baseline="0" noProof="0" dirty="0">
                <a:ln>
                  <a:noFill/>
                </a:ln>
                <a:solidFill>
                  <a:sysClr val="windowText" lastClr="000000"/>
                </a:solidFill>
                <a:effectLst/>
                <a:uLnTx/>
                <a:uFillTx/>
                <a:latin typeface="HG丸ｺﾞｼｯｸM-PRO"/>
                <a:ea typeface="HG丸ｺﾞｼｯｸM-PRO"/>
                <a:cs typeface="+mn-cs"/>
              </a:rPr>
              <a:t>会議場　②第</a:t>
            </a:r>
            <a:r>
              <a:rPr kumimoji="1" lang="en-US" altLang="ja-JP" sz="1800" b="1" i="0" u="none" strike="noStrike" kern="1200" cap="none" spc="0" normalizeH="0" baseline="0" noProof="0" dirty="0">
                <a:ln>
                  <a:noFill/>
                </a:ln>
                <a:solidFill>
                  <a:sysClr val="windowText" lastClr="000000"/>
                </a:solidFill>
                <a:effectLst/>
                <a:uLnTx/>
                <a:uFillTx/>
                <a:latin typeface="HG丸ｺﾞｼｯｸM-PRO"/>
                <a:ea typeface="HG丸ｺﾞｼｯｸM-PRO"/>
                <a:cs typeface="+mn-cs"/>
              </a:rPr>
              <a:t>9</a:t>
            </a:r>
            <a:r>
              <a:rPr kumimoji="1" lang="ja-JP" altLang="en-US" sz="1800" b="1" i="0" u="none" strike="noStrike" kern="1200" cap="none" spc="0" normalizeH="0" baseline="0" noProof="0" dirty="0">
                <a:ln>
                  <a:noFill/>
                </a:ln>
                <a:solidFill>
                  <a:sysClr val="windowText" lastClr="000000"/>
                </a:solidFill>
                <a:effectLst/>
                <a:uLnTx/>
                <a:uFillTx/>
                <a:latin typeface="HG丸ｺﾞｼｯｸM-PRO"/>
                <a:ea typeface="HG丸ｺﾞｼｯｸM-PRO"/>
                <a:cs typeface="+mn-cs"/>
              </a:rPr>
              <a:t>会議場</a:t>
            </a:r>
            <a:endParaRPr kumimoji="1" lang="en-US" altLang="ja-JP" sz="1800" b="1" i="0" u="none" strike="noStrike" kern="1200" cap="none" spc="0" normalizeH="0" baseline="0" noProof="0" dirty="0">
              <a:ln>
                <a:noFill/>
              </a:ln>
              <a:solidFill>
                <a:sysClr val="windowText" lastClr="000000"/>
              </a:solidFill>
              <a:effectLst/>
              <a:uLnTx/>
              <a:uFillTx/>
              <a:latin typeface="HG丸ｺﾞｼｯｸM-PRO"/>
              <a:ea typeface="HG丸ｺﾞｼｯｸM-PRO"/>
              <a:cs typeface="+mn-cs"/>
            </a:endParaRPr>
          </a:p>
          <a:p>
            <a:pPr marL="156983" marR="0" lvl="0" indent="-156983" defTabSz="664870" rtl="0" eaLnBrk="1" fontAlgn="auto" latinLnBrk="0" hangingPunct="1">
              <a:lnSpc>
                <a:spcPct val="100000"/>
              </a:lnSpc>
              <a:spcBef>
                <a:spcPts val="363"/>
              </a:spcBef>
              <a:spcAft>
                <a:spcPts val="0"/>
              </a:spcAft>
              <a:buClr>
                <a:srgbClr val="376092"/>
              </a:buClr>
              <a:buSzTx/>
              <a:buFontTx/>
              <a:buNone/>
              <a:tabLst/>
              <a:defRPr/>
            </a:pPr>
            <a:r>
              <a:rPr kumimoji="1" lang="en-US" altLang="ja-JP" sz="1800" b="1" i="0" u="none" strike="noStrike" kern="1200" cap="none" spc="0" normalizeH="0" baseline="0" noProof="0" dirty="0">
                <a:ln>
                  <a:noFill/>
                </a:ln>
                <a:solidFill>
                  <a:srgbClr val="B32C16"/>
                </a:solidFill>
                <a:effectLst/>
                <a:uLnTx/>
                <a:uFillTx/>
                <a:latin typeface="HG丸ｺﾞｼｯｸM-PRO"/>
                <a:ea typeface="HG丸ｺﾞｼｯｸM-PRO"/>
                <a:cs typeface="+mn-cs"/>
              </a:rPr>
              <a:t>SIG</a:t>
            </a:r>
            <a:r>
              <a:rPr kumimoji="1" lang="ja-JP" altLang="en-US" sz="1800" b="1" i="0" u="none" strike="noStrike" kern="1200" cap="none" spc="0" normalizeH="0" baseline="0" noProof="0" dirty="0">
                <a:ln>
                  <a:noFill/>
                </a:ln>
                <a:solidFill>
                  <a:srgbClr val="B32C16"/>
                </a:solidFill>
                <a:effectLst/>
                <a:uLnTx/>
                <a:uFillTx/>
                <a:latin typeface="HG丸ｺﾞｼｯｸM-PRO"/>
                <a:ea typeface="HG丸ｺﾞｼｯｸM-PRO"/>
                <a:cs typeface="+mn-cs"/>
              </a:rPr>
              <a:t>グループ </a:t>
            </a:r>
            <a:endParaRPr kumimoji="1" lang="en-US" altLang="ja-JP" sz="1800" b="1" i="0" u="none" strike="noStrike" kern="1200" cap="none" spc="0" normalizeH="0" baseline="0" noProof="0" dirty="0">
              <a:ln>
                <a:noFill/>
              </a:ln>
              <a:solidFill>
                <a:srgbClr val="B32C16"/>
              </a:solidFill>
              <a:effectLst/>
              <a:uLnTx/>
              <a:uFillTx/>
              <a:latin typeface="HG丸ｺﾞｼｯｸM-PRO"/>
              <a:ea typeface="HG丸ｺﾞｼｯｸM-PRO"/>
              <a:cs typeface="+mn-cs"/>
            </a:endParaRPr>
          </a:p>
          <a:p>
            <a:pPr marL="156983" marR="0" lvl="0" indent="-156983" defTabSz="664870" rtl="0" eaLnBrk="1" fontAlgn="auto" latinLnBrk="0" hangingPunct="1">
              <a:lnSpc>
                <a:spcPct val="100000"/>
              </a:lnSpc>
              <a:spcBef>
                <a:spcPts val="363"/>
              </a:spcBef>
              <a:spcAft>
                <a:spcPts val="0"/>
              </a:spcAft>
              <a:buClr>
                <a:srgbClr val="376092"/>
              </a:buClr>
              <a:buSzTx/>
              <a:buFontTx/>
              <a:buNone/>
              <a:tabLst/>
              <a:defRPr/>
            </a:pPr>
            <a:r>
              <a:rPr kumimoji="1" lang="ja-JP" altLang="en-US" sz="1800" b="1" i="0" u="none" strike="noStrike" kern="1200" cap="none" spc="0" normalizeH="0" baseline="0" noProof="0" dirty="0">
                <a:ln>
                  <a:noFill/>
                </a:ln>
                <a:solidFill>
                  <a:srgbClr val="B32C16"/>
                </a:solidFill>
                <a:effectLst/>
                <a:uLnTx/>
                <a:uFillTx/>
                <a:latin typeface="HG丸ｺﾞｼｯｸM-PRO"/>
                <a:ea typeface="HG丸ｺﾞｼｯｸM-PRO"/>
                <a:cs typeface="+mn-cs"/>
              </a:rPr>
              <a:t>  </a:t>
            </a:r>
            <a:r>
              <a:rPr kumimoji="1" lang="ja-JP" altLang="en-US" sz="1800" b="1" i="0" u="none" strike="noStrike" kern="1200" cap="none" spc="0" normalizeH="0" baseline="0" noProof="0" dirty="0">
                <a:ln>
                  <a:noFill/>
                </a:ln>
                <a:solidFill>
                  <a:sysClr val="windowText" lastClr="000000"/>
                </a:solidFill>
                <a:effectLst/>
                <a:uLnTx/>
                <a:uFillTx/>
                <a:latin typeface="HG丸ｺﾞｼｯｸM-PRO"/>
                <a:ea typeface="HG丸ｺﾞｼｯｸM-PRO"/>
                <a:cs typeface="+mn-cs"/>
              </a:rPr>
              <a:t>がん看護専門看護師、がん化学療法看護、がん放射線療法看護、がん性疼痛看護、乳がん看護、</a:t>
            </a:r>
            <a:r>
              <a:rPr kumimoji="1" lang="ja-JP" altLang="en-US" sz="1800" b="1" i="0" u="none" strike="noStrike" kern="1200" cap="none" spc="0" normalizeH="0" baseline="0" noProof="0">
                <a:ln>
                  <a:noFill/>
                </a:ln>
                <a:solidFill>
                  <a:sysClr val="windowText" lastClr="000000"/>
                </a:solidFill>
                <a:effectLst/>
                <a:uLnTx/>
                <a:uFillTx/>
                <a:latin typeface="HG丸ｺﾞｼｯｸM-PRO"/>
                <a:ea typeface="HG丸ｺﾞｼｯｸM-PRO"/>
                <a:cs typeface="+mn-cs"/>
              </a:rPr>
              <a:t>肺がん看護、遺伝</a:t>
            </a:r>
            <a:r>
              <a:rPr kumimoji="1" lang="ja-JP" altLang="en-US" sz="1800" b="1" i="0" u="none" strike="noStrike" kern="1200" cap="none" spc="0" normalizeH="0" baseline="0" noProof="0" dirty="0">
                <a:ln>
                  <a:noFill/>
                </a:ln>
                <a:solidFill>
                  <a:sysClr val="windowText" lastClr="000000"/>
                </a:solidFill>
                <a:effectLst/>
                <a:uLnTx/>
                <a:uFillTx/>
                <a:latin typeface="HG丸ｺﾞｼｯｸM-PRO"/>
                <a:ea typeface="HG丸ｺﾞｼｯｸM-PRO"/>
                <a:cs typeface="+mn-cs"/>
              </a:rPr>
              <a:t>がん看護、臨床試験看護師、血液・骨幹細胞移植看護、スキンケア、ホスピスケア、リンパ</a:t>
            </a:r>
            <a:r>
              <a:rPr kumimoji="1" lang="ja-JP" altLang="en-US" sz="1800" b="1" i="0" u="none" strike="noStrike" kern="1200" cap="none" spc="0" normalizeH="0" baseline="0" noProof="0">
                <a:ln>
                  <a:noFill/>
                </a:ln>
                <a:solidFill>
                  <a:sysClr val="windowText" lastClr="000000"/>
                </a:solidFill>
                <a:effectLst/>
                <a:uLnTx/>
                <a:uFillTx/>
                <a:latin typeface="HG丸ｺﾞｼｯｸM-PRO"/>
                <a:ea typeface="HG丸ｺﾞｼｯｸM-PRO"/>
                <a:cs typeface="+mn-cs"/>
              </a:rPr>
              <a:t>浮腫ケア、外来</a:t>
            </a:r>
            <a:r>
              <a:rPr kumimoji="1" lang="ja-JP" altLang="en-US" sz="1800" b="1" i="0" u="none" strike="noStrike" kern="1200" cap="none" spc="0" normalizeH="0" baseline="0" noProof="0" dirty="0">
                <a:ln>
                  <a:noFill/>
                </a:ln>
                <a:solidFill>
                  <a:sysClr val="windowText" lastClr="000000"/>
                </a:solidFill>
                <a:effectLst/>
                <a:uLnTx/>
                <a:uFillTx/>
                <a:latin typeface="HG丸ｺﾞｼｯｸM-PRO"/>
                <a:ea typeface="HG丸ｺﾞｼｯｸM-PRO"/>
                <a:cs typeface="+mn-cs"/>
              </a:rPr>
              <a:t>がん看護、がん精神看護、</a:t>
            </a:r>
            <a:r>
              <a:rPr kumimoji="1" lang="ja-JP" altLang="en-US" sz="1800" b="1" i="0" u="none" strike="noStrike" kern="1200" cap="none" spc="0" normalizeH="0" baseline="0" noProof="0">
                <a:ln>
                  <a:noFill/>
                </a:ln>
                <a:solidFill>
                  <a:sysClr val="windowText" lastClr="000000"/>
                </a:solidFill>
                <a:effectLst/>
                <a:uLnTx/>
                <a:uFillTx/>
                <a:latin typeface="HG丸ｺﾞｼｯｸM-PRO"/>
                <a:ea typeface="HG丸ｺﾞｼｯｸM-PRO"/>
                <a:cs typeface="+mn-cs"/>
              </a:rPr>
              <a:t>在宅がん看護、小児</a:t>
            </a:r>
            <a:r>
              <a:rPr kumimoji="1" lang="en-US" altLang="ja-JP" sz="1800" b="1" i="0" u="none" strike="noStrike" kern="1200" cap="none" spc="0" normalizeH="0" baseline="0" noProof="0" dirty="0">
                <a:ln>
                  <a:noFill/>
                </a:ln>
                <a:solidFill>
                  <a:sysClr val="windowText" lastClr="000000"/>
                </a:solidFill>
                <a:effectLst/>
                <a:uLnTx/>
                <a:uFillTx/>
                <a:latin typeface="HG丸ｺﾞｼｯｸM-PRO"/>
                <a:ea typeface="HG丸ｺﾞｼｯｸM-PRO"/>
                <a:cs typeface="+mn-cs"/>
              </a:rPr>
              <a:t>AYA</a:t>
            </a:r>
            <a:r>
              <a:rPr kumimoji="1" lang="ja-JP" altLang="en-US" sz="1800" b="1" i="0" u="none" strike="noStrike" kern="1200" cap="none" spc="0" normalizeH="0" baseline="0" noProof="0" dirty="0">
                <a:ln>
                  <a:noFill/>
                </a:ln>
                <a:solidFill>
                  <a:sysClr val="windowText" lastClr="000000"/>
                </a:solidFill>
                <a:effectLst/>
                <a:uLnTx/>
                <a:uFillTx/>
                <a:latin typeface="HG丸ｺﾞｼｯｸM-PRO"/>
                <a:ea typeface="HG丸ｺﾞｼｯｸM-PRO"/>
                <a:cs typeface="+mn-cs"/>
              </a:rPr>
              <a:t>世代がん看護、災害がん看護</a:t>
            </a:r>
            <a:endParaRPr kumimoji="1" lang="en-US" altLang="ja-JP" sz="1800" b="1" i="0" u="none" strike="noStrike" kern="1200" cap="none" spc="0" normalizeH="0" baseline="0" noProof="0" dirty="0">
              <a:ln>
                <a:noFill/>
              </a:ln>
              <a:solidFill>
                <a:sysClr val="windowText" lastClr="000000"/>
              </a:solidFill>
              <a:effectLst/>
              <a:uLnTx/>
              <a:uFillTx/>
              <a:latin typeface="HG丸ｺﾞｼｯｸM-PRO"/>
              <a:ea typeface="HG丸ｺﾞｼｯｸM-PRO"/>
              <a:cs typeface="+mn-cs"/>
            </a:endParaRPr>
          </a:p>
          <a:p>
            <a:pPr marL="156983" marR="0" lvl="0" indent="-156983" algn="l" defTabSz="664870" rtl="0" eaLnBrk="1" fontAlgn="auto" latinLnBrk="0" hangingPunct="1">
              <a:lnSpc>
                <a:spcPct val="100000"/>
              </a:lnSpc>
              <a:spcBef>
                <a:spcPts val="363"/>
              </a:spcBef>
              <a:spcAft>
                <a:spcPts val="0"/>
              </a:spcAft>
              <a:buClr>
                <a:srgbClr val="376092"/>
              </a:buClr>
              <a:buSzTx/>
              <a:buFontTx/>
              <a:buNone/>
              <a:tabLst/>
              <a:defRPr/>
            </a:pPr>
            <a:r>
              <a:rPr kumimoji="1" lang="ja-JP" altLang="en-US" sz="1800" b="1" i="0" u="none" strike="noStrike" kern="1200" cap="none" spc="0" normalizeH="0" baseline="0" noProof="0" dirty="0">
                <a:ln>
                  <a:noFill/>
                </a:ln>
                <a:solidFill>
                  <a:srgbClr val="B32C16"/>
                </a:solidFill>
                <a:effectLst/>
                <a:uLnTx/>
                <a:uFillTx/>
                <a:latin typeface="HG丸ｺﾞｼｯｸM-PRO"/>
                <a:ea typeface="HG丸ｺﾞｼｯｸM-PRO"/>
                <a:cs typeface="+mn-cs"/>
              </a:rPr>
              <a:t>タイムスケジュール</a:t>
            </a:r>
            <a:endParaRPr kumimoji="1" lang="en-US" altLang="ja-JP" sz="1800" b="1" i="0" u="none" strike="noStrike" kern="1200" cap="none" spc="0" normalizeH="0" baseline="0" noProof="0" dirty="0">
              <a:ln>
                <a:noFill/>
              </a:ln>
              <a:solidFill>
                <a:srgbClr val="B32C16"/>
              </a:solidFill>
              <a:effectLst/>
              <a:uLnTx/>
              <a:uFillTx/>
              <a:latin typeface="HG丸ｺﾞｼｯｸM-PRO"/>
              <a:ea typeface="HG丸ｺﾞｼｯｸM-PRO"/>
              <a:cs typeface="+mn-cs"/>
            </a:endParaRPr>
          </a:p>
          <a:p>
            <a:pPr marL="156983" marR="0" lvl="0" indent="-156983" algn="l" defTabSz="664870" rtl="0" eaLnBrk="1" fontAlgn="auto" latinLnBrk="0" hangingPunct="1">
              <a:lnSpc>
                <a:spcPts val="2600"/>
              </a:lnSpc>
              <a:spcBef>
                <a:spcPts val="363"/>
              </a:spcBef>
              <a:spcAft>
                <a:spcPts val="0"/>
              </a:spcAft>
              <a:buClr>
                <a:srgbClr val="376092"/>
              </a:buClr>
              <a:buSzTx/>
              <a:buFontTx/>
              <a:buNone/>
              <a:tabLst/>
              <a:defRPr/>
            </a:pPr>
            <a:r>
              <a:rPr kumimoji="1" lang="ja-JP" altLang="en-US" sz="1800" b="0" i="0" u="none" strike="noStrike" kern="1200" cap="none" spc="0" normalizeH="0" baseline="0" noProof="0" dirty="0">
                <a:ln>
                  <a:noFill/>
                </a:ln>
                <a:solidFill>
                  <a:srgbClr val="B32C16"/>
                </a:solidFill>
                <a:effectLst/>
                <a:uLnTx/>
                <a:uFillTx/>
                <a:latin typeface="HG丸ｺﾞｼｯｸM-PRO"/>
                <a:ea typeface="HG丸ｺﾞｼｯｸM-PRO"/>
                <a:cs typeface="+mn-cs"/>
              </a:rPr>
              <a:t>●</a:t>
            </a:r>
            <a:r>
              <a:rPr kumimoji="1" lang="en-US" altLang="ja-JP" sz="1800" b="1" i="0" u="none" strike="noStrike" kern="1200" cap="none" spc="0" normalizeH="0" baseline="0" noProof="0" dirty="0">
                <a:ln>
                  <a:noFill/>
                </a:ln>
                <a:solidFill>
                  <a:sysClr val="windowText" lastClr="000000"/>
                </a:solidFill>
                <a:effectLst/>
                <a:uLnTx/>
                <a:uFillTx/>
                <a:latin typeface="HG丸ｺﾞｼｯｸM-PRO"/>
                <a:ea typeface="HG丸ｺﾞｼｯｸM-PRO"/>
                <a:cs typeface="+mn-cs"/>
              </a:rPr>
              <a:t>15:20</a:t>
            </a:r>
            <a:r>
              <a:rPr kumimoji="1" lang="ja-JP" altLang="en-US" sz="1800" b="1" i="0" u="none" strike="noStrike" kern="1200" cap="none" spc="0" normalizeH="0" baseline="0" noProof="0" dirty="0">
                <a:ln>
                  <a:noFill/>
                </a:ln>
                <a:solidFill>
                  <a:sysClr val="windowText" lastClr="000000"/>
                </a:solidFill>
                <a:effectLst/>
                <a:uLnTx/>
                <a:uFillTx/>
                <a:latin typeface="HG丸ｺﾞｼｯｸM-PRO"/>
                <a:ea typeface="HG丸ｺﾞｼｯｸM-PRO"/>
                <a:cs typeface="+mn-cs"/>
              </a:rPr>
              <a:t>～</a:t>
            </a:r>
            <a:r>
              <a:rPr kumimoji="1" lang="en-US" altLang="ja-JP" sz="1800" b="1" i="0" u="none" strike="noStrike" kern="1200" cap="none" spc="0" normalizeH="0" baseline="0" noProof="0" dirty="0">
                <a:ln>
                  <a:noFill/>
                </a:ln>
                <a:solidFill>
                  <a:sysClr val="windowText" lastClr="000000"/>
                </a:solidFill>
                <a:effectLst/>
                <a:uLnTx/>
                <a:uFillTx/>
                <a:latin typeface="HG丸ｺﾞｼｯｸM-PRO"/>
                <a:ea typeface="HG丸ｺﾞｼｯｸM-PRO"/>
                <a:cs typeface="+mn-cs"/>
              </a:rPr>
              <a:t>15:30</a:t>
            </a:r>
          </a:p>
          <a:p>
            <a:pPr marL="156983" marR="0" lvl="0" indent="-156983" algn="l" defTabSz="664870" rtl="0" eaLnBrk="1" fontAlgn="auto" latinLnBrk="0" hangingPunct="1">
              <a:lnSpc>
                <a:spcPts val="2600"/>
              </a:lnSpc>
              <a:spcBef>
                <a:spcPts val="363"/>
              </a:spcBef>
              <a:spcAft>
                <a:spcPts val="0"/>
              </a:spcAft>
              <a:buClr>
                <a:srgbClr val="376092"/>
              </a:buClr>
              <a:buSzTx/>
              <a:buFontTx/>
              <a:buNone/>
              <a:tabLst/>
              <a:defRPr/>
            </a:pPr>
            <a:r>
              <a:rPr kumimoji="1" lang="ja-JP" altLang="en-US" sz="1800" b="1" i="0" u="none" strike="noStrike" kern="1200" cap="none" spc="0" normalizeH="0" baseline="0" noProof="0" dirty="0">
                <a:ln>
                  <a:noFill/>
                </a:ln>
                <a:solidFill>
                  <a:sysClr val="windowText" lastClr="000000"/>
                </a:solidFill>
                <a:effectLst/>
                <a:uLnTx/>
                <a:uFillTx/>
                <a:latin typeface="HG丸ｺﾞｼｯｸM-PRO"/>
                <a:ea typeface="HG丸ｺﾞｼｯｸM-PRO"/>
                <a:cs typeface="+mn-cs"/>
              </a:rPr>
              <a:t>　①第</a:t>
            </a:r>
            <a:r>
              <a:rPr kumimoji="1" lang="en-US" altLang="ja-JP" sz="1800" b="1" i="0" u="none" strike="noStrike" kern="1200" cap="none" spc="0" normalizeH="0" baseline="0" noProof="0" dirty="0">
                <a:ln>
                  <a:noFill/>
                </a:ln>
                <a:solidFill>
                  <a:sysClr val="windowText" lastClr="000000"/>
                </a:solidFill>
                <a:effectLst/>
                <a:uLnTx/>
                <a:uFillTx/>
                <a:latin typeface="HG丸ｺﾞｼｯｸM-PRO"/>
                <a:ea typeface="HG丸ｺﾞｼｯｸM-PRO"/>
                <a:cs typeface="+mn-cs"/>
              </a:rPr>
              <a:t>8</a:t>
            </a:r>
            <a:r>
              <a:rPr kumimoji="1" lang="ja-JP" altLang="en-US" sz="1800" b="1" i="0" u="none" strike="noStrike" kern="1200" cap="none" spc="0" normalizeH="0" baseline="0" noProof="0" dirty="0">
                <a:ln>
                  <a:noFill/>
                </a:ln>
                <a:solidFill>
                  <a:sysClr val="windowText" lastClr="000000"/>
                </a:solidFill>
                <a:effectLst/>
                <a:uLnTx/>
                <a:uFillTx/>
                <a:latin typeface="HG丸ｺﾞｼｯｸM-PRO"/>
                <a:ea typeface="HG丸ｺﾞｼｯｸM-PRO"/>
                <a:cs typeface="+mn-cs"/>
              </a:rPr>
              <a:t>会場</a:t>
            </a:r>
            <a:r>
              <a:rPr kumimoji="1" lang="en-US" altLang="ja-JP" sz="1800" b="1" i="0" u="none" strike="noStrike" kern="1200" cap="none" spc="0" normalizeH="0" baseline="0" noProof="0" dirty="0">
                <a:ln>
                  <a:noFill/>
                </a:ln>
                <a:solidFill>
                  <a:sysClr val="windowText" lastClr="000000"/>
                </a:solidFill>
                <a:effectLst/>
                <a:uLnTx/>
                <a:uFillTx/>
                <a:latin typeface="HG丸ｺﾞｼｯｸM-PRO"/>
                <a:ea typeface="HG丸ｺﾞｼｯｸM-PRO"/>
                <a:cs typeface="+mn-cs"/>
              </a:rPr>
              <a:t>:SIG</a:t>
            </a:r>
            <a:r>
              <a:rPr kumimoji="1" lang="ja-JP" altLang="en-US" sz="1800" b="1" i="0" u="none" strike="noStrike" kern="1200" cap="none" spc="0" normalizeH="0" baseline="0" noProof="0" dirty="0">
                <a:ln>
                  <a:noFill/>
                </a:ln>
                <a:solidFill>
                  <a:sysClr val="windowText" lastClr="000000"/>
                </a:solidFill>
                <a:effectLst/>
                <a:uLnTx/>
                <a:uFillTx/>
                <a:latin typeface="HG丸ｺﾞｼｯｸM-PRO"/>
                <a:ea typeface="HG丸ｺﾞｼｯｸM-PRO"/>
                <a:cs typeface="+mn-cs"/>
              </a:rPr>
              <a:t>の紹介</a:t>
            </a:r>
            <a:endParaRPr kumimoji="1" lang="en-US" altLang="ja-JP" sz="1800" b="1" i="0" u="none" strike="noStrike" kern="1200" cap="none" spc="0" normalizeH="0" baseline="0" noProof="0" dirty="0">
              <a:ln>
                <a:noFill/>
              </a:ln>
              <a:solidFill>
                <a:sysClr val="windowText" lastClr="000000"/>
              </a:solidFill>
              <a:effectLst/>
              <a:uLnTx/>
              <a:uFillTx/>
              <a:latin typeface="HG丸ｺﾞｼｯｸM-PRO"/>
              <a:ea typeface="HG丸ｺﾞｼｯｸM-PRO"/>
              <a:cs typeface="+mn-cs"/>
            </a:endParaRPr>
          </a:p>
          <a:p>
            <a:pPr marL="156983" marR="0" lvl="0" indent="-156983" algn="l" defTabSz="664870" rtl="0" eaLnBrk="1" fontAlgn="auto" latinLnBrk="0" hangingPunct="1">
              <a:lnSpc>
                <a:spcPts val="2600"/>
              </a:lnSpc>
              <a:spcBef>
                <a:spcPts val="363"/>
              </a:spcBef>
              <a:spcAft>
                <a:spcPts val="0"/>
              </a:spcAft>
              <a:buClr>
                <a:srgbClr val="376092"/>
              </a:buClr>
              <a:buSzTx/>
              <a:buFontTx/>
              <a:buNone/>
              <a:tabLst/>
              <a:defRPr/>
            </a:pPr>
            <a:r>
              <a:rPr kumimoji="1" lang="en-US" altLang="ja-JP" sz="1800" b="1" i="0" u="none" strike="noStrike" kern="1200" cap="none" spc="0" normalizeH="0" baseline="0" noProof="0" dirty="0">
                <a:ln>
                  <a:noFill/>
                </a:ln>
                <a:solidFill>
                  <a:sysClr val="windowText" lastClr="000000"/>
                </a:solidFill>
                <a:effectLst/>
                <a:uLnTx/>
                <a:uFillTx/>
                <a:latin typeface="HG丸ｺﾞｼｯｸM-PRO"/>
                <a:ea typeface="HG丸ｺﾞｼｯｸM-PRO"/>
                <a:cs typeface="+mn-cs"/>
              </a:rPr>
              <a:t>     </a:t>
            </a:r>
            <a:r>
              <a:rPr kumimoji="1" lang="ja-JP" altLang="en-US" sz="1800" b="1" i="0" u="none" strike="noStrike" kern="1200" cap="none" spc="0" normalizeH="0" baseline="0" noProof="0" dirty="0">
                <a:ln>
                  <a:noFill/>
                </a:ln>
                <a:solidFill>
                  <a:sysClr val="windowText" lastClr="000000"/>
                </a:solidFill>
                <a:effectLst/>
                <a:uLnTx/>
                <a:uFillTx/>
                <a:latin typeface="HG丸ｺﾞｼｯｸM-PRO"/>
                <a:ea typeface="HG丸ｺﾞｼｯｸM-PRO"/>
                <a:cs typeface="+mn-cs"/>
              </a:rPr>
              <a:t>日本がん看護学会</a:t>
            </a:r>
            <a:r>
              <a:rPr kumimoji="1" lang="en-US" altLang="ja-JP" sz="1800" b="1" i="0" u="none" strike="noStrike" kern="1200" cap="none" spc="0" normalizeH="0" baseline="0" noProof="0" dirty="0">
                <a:ln>
                  <a:noFill/>
                </a:ln>
                <a:solidFill>
                  <a:sysClr val="windowText" lastClr="000000"/>
                </a:solidFill>
                <a:effectLst/>
                <a:uLnTx/>
                <a:uFillTx/>
                <a:latin typeface="HG丸ｺﾞｼｯｸM-PRO"/>
                <a:ea typeface="HG丸ｺﾞｼｯｸM-PRO"/>
                <a:cs typeface="+mn-cs"/>
              </a:rPr>
              <a:t>SIG</a:t>
            </a:r>
            <a:r>
              <a:rPr kumimoji="1" lang="ja-JP" altLang="en-US" sz="1800" b="1" i="0" u="none" strike="noStrike" kern="1200" cap="none" spc="0" normalizeH="0" baseline="0" noProof="0" dirty="0">
                <a:ln>
                  <a:noFill/>
                </a:ln>
                <a:solidFill>
                  <a:sysClr val="windowText" lastClr="000000"/>
                </a:solidFill>
                <a:effectLst/>
                <a:uLnTx/>
                <a:uFillTx/>
                <a:latin typeface="HG丸ｺﾞｼｯｸM-PRO"/>
                <a:ea typeface="HG丸ｺﾞｼｯｸM-PRO"/>
                <a:cs typeface="+mn-cs"/>
              </a:rPr>
              <a:t>委員会委員長 國府浩子</a:t>
            </a:r>
          </a:p>
          <a:p>
            <a:pPr marL="156983" marR="0" lvl="0" indent="-156983" algn="l" defTabSz="664870" rtl="0" eaLnBrk="1" fontAlgn="auto" latinLnBrk="0" hangingPunct="1">
              <a:lnSpc>
                <a:spcPts val="2600"/>
              </a:lnSpc>
              <a:spcBef>
                <a:spcPts val="363"/>
              </a:spcBef>
              <a:spcAft>
                <a:spcPts val="0"/>
              </a:spcAft>
              <a:buClr>
                <a:srgbClr val="376092"/>
              </a:buClr>
              <a:buSzTx/>
              <a:buFontTx/>
              <a:buNone/>
              <a:tabLst/>
              <a:defRPr/>
            </a:pPr>
            <a:r>
              <a:rPr kumimoji="1" lang="ja-JP" altLang="en-US" sz="1800" b="0" i="0" u="none" strike="noStrike" kern="1200" cap="none" spc="0" normalizeH="0" baseline="0" noProof="0" dirty="0">
                <a:ln>
                  <a:noFill/>
                </a:ln>
                <a:solidFill>
                  <a:srgbClr val="B32C16"/>
                </a:solidFill>
                <a:effectLst/>
                <a:uLnTx/>
                <a:uFillTx/>
                <a:latin typeface="HG丸ｺﾞｼｯｸM-PRO"/>
                <a:ea typeface="HG丸ｺﾞｼｯｸM-PRO"/>
                <a:cs typeface="+mn-cs"/>
              </a:rPr>
              <a:t>●</a:t>
            </a:r>
            <a:r>
              <a:rPr kumimoji="1" lang="en-US" altLang="ja-JP" sz="1800" b="1" i="0" u="none" strike="noStrike" kern="1200" cap="none" spc="0" normalizeH="0" baseline="0" noProof="0" dirty="0">
                <a:ln>
                  <a:noFill/>
                </a:ln>
                <a:solidFill>
                  <a:sysClr val="windowText" lastClr="000000"/>
                </a:solidFill>
                <a:effectLst/>
                <a:uLnTx/>
                <a:uFillTx/>
                <a:latin typeface="HG丸ｺﾞｼｯｸM-PRO"/>
                <a:ea typeface="HG丸ｺﾞｼｯｸM-PRO"/>
                <a:cs typeface="+mn-cs"/>
              </a:rPr>
              <a:t>15:30</a:t>
            </a:r>
            <a:r>
              <a:rPr kumimoji="1" lang="ja-JP" altLang="en-US" sz="1800" b="1" i="0" u="none" strike="noStrike" kern="1200" cap="none" spc="0" normalizeH="0" baseline="0" noProof="0" dirty="0">
                <a:ln>
                  <a:noFill/>
                </a:ln>
                <a:solidFill>
                  <a:sysClr val="windowText" lastClr="000000"/>
                </a:solidFill>
                <a:effectLst/>
                <a:uLnTx/>
                <a:uFillTx/>
                <a:latin typeface="HG丸ｺﾞｼｯｸM-PRO"/>
                <a:ea typeface="HG丸ｺﾞｼｯｸM-PRO"/>
                <a:cs typeface="+mn-cs"/>
              </a:rPr>
              <a:t>～</a:t>
            </a:r>
            <a:r>
              <a:rPr kumimoji="1" lang="en-US" altLang="ja-JP" sz="1800" b="1" i="0" u="none" strike="noStrike" kern="1200" cap="none" spc="0" normalizeH="0" baseline="0" noProof="0" dirty="0">
                <a:ln>
                  <a:noFill/>
                </a:ln>
                <a:solidFill>
                  <a:sysClr val="windowText" lastClr="000000"/>
                </a:solidFill>
                <a:effectLst/>
                <a:uLnTx/>
                <a:uFillTx/>
                <a:latin typeface="HG丸ｺﾞｼｯｸM-PRO"/>
                <a:ea typeface="HG丸ｺﾞｼｯｸM-PRO"/>
                <a:cs typeface="+mn-cs"/>
              </a:rPr>
              <a:t>16:50</a:t>
            </a:r>
          </a:p>
          <a:p>
            <a:pPr marL="156983" marR="0" lvl="0" indent="-156983" algn="l" defTabSz="664870" rtl="0" eaLnBrk="1" fontAlgn="auto" latinLnBrk="0" hangingPunct="1">
              <a:lnSpc>
                <a:spcPts val="2600"/>
              </a:lnSpc>
              <a:spcBef>
                <a:spcPts val="363"/>
              </a:spcBef>
              <a:spcAft>
                <a:spcPts val="0"/>
              </a:spcAft>
              <a:buClr>
                <a:srgbClr val="376092"/>
              </a:buClr>
              <a:buSzTx/>
              <a:buFontTx/>
              <a:buNone/>
              <a:tabLst/>
              <a:defRPr/>
            </a:pPr>
            <a:r>
              <a:rPr kumimoji="1" lang="ja-JP" altLang="en-US" sz="1800" b="1" i="0" u="none" strike="noStrike" kern="1200" cap="none" spc="0" normalizeH="0" baseline="0" noProof="0" dirty="0">
                <a:ln>
                  <a:noFill/>
                </a:ln>
                <a:solidFill>
                  <a:sysClr val="windowText" lastClr="000000"/>
                </a:solidFill>
                <a:effectLst/>
                <a:uLnTx/>
                <a:uFillTx/>
                <a:latin typeface="HG丸ｺﾞｼｯｸM-PRO"/>
                <a:ea typeface="HG丸ｺﾞｼｯｸM-PRO"/>
                <a:cs typeface="+mn-cs"/>
              </a:rPr>
              <a:t>　</a:t>
            </a:r>
            <a:r>
              <a:rPr kumimoji="1" lang="ja-JP" altLang="en-US" sz="1800" b="1" i="0" u="none" strike="noStrike" kern="1200" cap="none" spc="0" normalizeH="0" baseline="0" noProof="0" dirty="0">
                <a:ln>
                  <a:noFill/>
                </a:ln>
                <a:solidFill>
                  <a:sysClr val="windowText" lastClr="000000"/>
                </a:solidFill>
                <a:effectLst/>
                <a:uLnTx/>
                <a:uFillTx/>
                <a:latin typeface="HG丸ｺﾞｼｯｸM-PRO"/>
                <a:ea typeface="HGｺﾞｼｯｸM"/>
                <a:cs typeface="+mn-cs"/>
              </a:rPr>
              <a:t>①第</a:t>
            </a:r>
            <a:r>
              <a:rPr kumimoji="1" lang="en-US" altLang="ja-JP" sz="1800" b="1" i="0" u="none" strike="noStrike" kern="1200" cap="none" spc="0" normalizeH="0" baseline="0" noProof="0" dirty="0">
                <a:ln>
                  <a:noFill/>
                </a:ln>
                <a:solidFill>
                  <a:sysClr val="windowText" lastClr="000000"/>
                </a:solidFill>
                <a:effectLst/>
                <a:uLnTx/>
                <a:uFillTx/>
                <a:latin typeface="HG丸ｺﾞｼｯｸM-PRO"/>
                <a:ea typeface="HGｺﾞｼｯｸM"/>
                <a:cs typeface="+mn-cs"/>
              </a:rPr>
              <a:t>8</a:t>
            </a:r>
            <a:r>
              <a:rPr kumimoji="1" lang="ja-JP" altLang="en-US" sz="1800" b="1" i="0" u="none" strike="noStrike" kern="1200" cap="none" spc="0" normalizeH="0" baseline="0" noProof="0" dirty="0">
                <a:ln>
                  <a:noFill/>
                </a:ln>
                <a:solidFill>
                  <a:sysClr val="windowText" lastClr="000000"/>
                </a:solidFill>
                <a:effectLst/>
                <a:uLnTx/>
                <a:uFillTx/>
                <a:latin typeface="HG丸ｺﾞｼｯｸM-PRO"/>
                <a:ea typeface="HGｺﾞｼｯｸM"/>
                <a:cs typeface="+mn-cs"/>
              </a:rPr>
              <a:t>会場：</a:t>
            </a:r>
            <a:r>
              <a:rPr kumimoji="1" lang="ja-JP" altLang="en-US" sz="1800" b="1" i="0" u="none" strike="noStrike" kern="1200" cap="none" spc="0" normalizeH="0" baseline="0" noProof="0" dirty="0">
                <a:ln>
                  <a:noFill/>
                </a:ln>
                <a:solidFill>
                  <a:prstClr val="black"/>
                </a:solidFill>
                <a:effectLst/>
                <a:uLnTx/>
                <a:uFillTx/>
                <a:latin typeface="HG丸ｺﾞｼｯｸM-PRO"/>
                <a:ea typeface="HG丸ｺﾞｼｯｸM-PRO"/>
                <a:cs typeface="+mn-cs"/>
              </a:rPr>
              <a:t>各グループのポスター掲示とグループ紹介</a:t>
            </a:r>
            <a:endParaRPr kumimoji="1" lang="en-US" altLang="ja-JP" sz="1800" b="1" i="0" u="none" strike="noStrike" kern="1200" cap="none" spc="0" normalizeH="0" baseline="0" noProof="0" dirty="0">
              <a:ln>
                <a:noFill/>
              </a:ln>
              <a:solidFill>
                <a:sysClr val="windowText" lastClr="000000"/>
              </a:solidFill>
              <a:effectLst/>
              <a:uLnTx/>
              <a:uFillTx/>
              <a:latin typeface="HG丸ｺﾞｼｯｸM-PRO"/>
              <a:ea typeface="HG丸ｺﾞｼｯｸM-PRO"/>
              <a:cs typeface="+mn-cs"/>
            </a:endParaRPr>
          </a:p>
          <a:p>
            <a:pPr marL="156983" marR="0" lvl="0" indent="-156983" algn="l" defTabSz="664870" rtl="0" eaLnBrk="1" fontAlgn="auto" latinLnBrk="0" hangingPunct="1">
              <a:lnSpc>
                <a:spcPts val="2600"/>
              </a:lnSpc>
              <a:spcBef>
                <a:spcPts val="363"/>
              </a:spcBef>
              <a:spcAft>
                <a:spcPts val="0"/>
              </a:spcAft>
              <a:buClr>
                <a:srgbClr val="376092"/>
              </a:buClr>
              <a:buSzTx/>
              <a:buFontTx/>
              <a:buNone/>
              <a:tabLst/>
              <a:defRPr/>
            </a:pPr>
            <a:r>
              <a:rPr kumimoji="1" lang="ja-JP" altLang="en-US" sz="1800" b="1" i="0" u="none" strike="noStrike" kern="1200" cap="none" spc="0" normalizeH="0" baseline="0" noProof="0" dirty="0">
                <a:ln>
                  <a:noFill/>
                </a:ln>
                <a:solidFill>
                  <a:sysClr val="windowText" lastClr="000000"/>
                </a:solidFill>
                <a:effectLst/>
                <a:uLnTx/>
                <a:uFillTx/>
                <a:latin typeface="HG丸ｺﾞｼｯｸM-PRO"/>
                <a:ea typeface="HG丸ｺﾞｼｯｸM-PRO"/>
                <a:cs typeface="+mn-cs"/>
              </a:rPr>
              <a:t>　②第</a:t>
            </a:r>
            <a:r>
              <a:rPr kumimoji="1" lang="en-US" altLang="ja-JP" sz="1800" b="1" i="0" u="none" strike="noStrike" kern="1200" cap="none" spc="0" normalizeH="0" baseline="0" noProof="0" dirty="0">
                <a:ln>
                  <a:noFill/>
                </a:ln>
                <a:solidFill>
                  <a:sysClr val="windowText" lastClr="000000"/>
                </a:solidFill>
                <a:effectLst/>
                <a:uLnTx/>
                <a:uFillTx/>
                <a:latin typeface="HG丸ｺﾞｼｯｸM-PRO"/>
                <a:ea typeface="HG丸ｺﾞｼｯｸM-PRO"/>
                <a:cs typeface="+mn-cs"/>
              </a:rPr>
              <a:t>9</a:t>
            </a:r>
            <a:r>
              <a:rPr kumimoji="1" lang="ja-JP" altLang="en-US" sz="1800" b="1" i="0" u="none" strike="noStrike" kern="1200" cap="none" spc="0" normalizeH="0" baseline="0" noProof="0" dirty="0">
                <a:ln>
                  <a:noFill/>
                </a:ln>
                <a:solidFill>
                  <a:sysClr val="windowText" lastClr="000000"/>
                </a:solidFill>
                <a:effectLst/>
                <a:uLnTx/>
                <a:uFillTx/>
                <a:latin typeface="HG丸ｺﾞｼｯｸM-PRO"/>
                <a:ea typeface="HG丸ｺﾞｼｯｸM-PRO"/>
                <a:cs typeface="+mn-cs"/>
              </a:rPr>
              <a:t>会場：各グループのポスター掲示とグループ紹介</a:t>
            </a:r>
            <a:endParaRPr kumimoji="1" lang="en-US" altLang="ja-JP" sz="1800" b="1" i="0" u="none" strike="noStrike" kern="1200" cap="none" spc="0" normalizeH="0" baseline="0" noProof="0" dirty="0">
              <a:ln>
                <a:noFill/>
              </a:ln>
              <a:solidFill>
                <a:sysClr val="windowText" lastClr="000000"/>
              </a:solidFill>
              <a:effectLst/>
              <a:uLnTx/>
              <a:uFillTx/>
              <a:latin typeface="HG丸ｺﾞｼｯｸM-PRO"/>
              <a:ea typeface="HG丸ｺﾞｼｯｸM-PRO"/>
              <a:cs typeface="+mn-cs"/>
            </a:endParaRPr>
          </a:p>
          <a:p>
            <a:pPr marL="156983" marR="0" lvl="0" indent="-156983" algn="l" defTabSz="664870" rtl="0" eaLnBrk="1" fontAlgn="auto" latinLnBrk="0" hangingPunct="1">
              <a:lnSpc>
                <a:spcPts val="2600"/>
              </a:lnSpc>
              <a:spcBef>
                <a:spcPts val="363"/>
              </a:spcBef>
              <a:spcAft>
                <a:spcPts val="0"/>
              </a:spcAft>
              <a:buClr>
                <a:srgbClr val="376092"/>
              </a:buClr>
              <a:buSzTx/>
              <a:buFontTx/>
              <a:buNone/>
              <a:tabLst/>
              <a:defRPr/>
            </a:pPr>
            <a:r>
              <a:rPr kumimoji="1" lang="ja-JP" altLang="en-US" sz="1800" b="0" i="0" u="none" strike="noStrike" kern="1200" cap="none" spc="0" normalizeH="0" baseline="0" noProof="0" dirty="0">
                <a:ln>
                  <a:noFill/>
                </a:ln>
                <a:solidFill>
                  <a:sysClr val="windowText" lastClr="000000"/>
                </a:solidFill>
                <a:effectLst/>
                <a:uLnTx/>
                <a:uFillTx/>
                <a:latin typeface="HG丸ｺﾞｼｯｸM-PRO"/>
                <a:ea typeface="HG丸ｺﾞｼｯｸM-PRO"/>
                <a:cs typeface="+mn-cs"/>
              </a:rPr>
              <a:t>　</a:t>
            </a:r>
            <a:r>
              <a:rPr kumimoji="1" lang="ja-JP" altLang="en-US" sz="1800" b="1" i="0" u="none" strike="noStrike" kern="1200" cap="none" spc="0" normalizeH="0" baseline="0" noProof="0" dirty="0">
                <a:ln>
                  <a:noFill/>
                </a:ln>
                <a:solidFill>
                  <a:srgbClr val="B32C16">
                    <a:lumMod val="75000"/>
                  </a:srgbClr>
                </a:solidFill>
                <a:effectLst/>
                <a:uLnTx/>
                <a:uFillTx/>
                <a:latin typeface="HG丸ｺﾞｼｯｸM-PRO"/>
                <a:ea typeface="HG丸ｺﾞｼｯｸM-PRO"/>
                <a:cs typeface="+mn-cs"/>
              </a:rPr>
              <a:t>＊①と②のどちらの会場にお越し頂いても構いません</a:t>
            </a:r>
            <a:endParaRPr kumimoji="1" lang="en-US" altLang="ja-JP" sz="1800" b="1" i="0" u="none" strike="noStrike" kern="1200" cap="none" spc="0" normalizeH="0" baseline="0" noProof="0" dirty="0">
              <a:ln>
                <a:noFill/>
              </a:ln>
              <a:solidFill>
                <a:srgbClr val="B32C16">
                  <a:lumMod val="75000"/>
                </a:srgbClr>
              </a:solidFill>
              <a:effectLst/>
              <a:uLnTx/>
              <a:uFillTx/>
              <a:latin typeface="HG丸ｺﾞｼｯｸM-PRO"/>
              <a:ea typeface="HG丸ｺﾞｼｯｸM-PRO"/>
              <a:cs typeface="+mn-cs"/>
            </a:endParaRPr>
          </a:p>
          <a:p>
            <a:pPr marL="156983" marR="0" lvl="0" indent="-156983" algn="l" defTabSz="664870" rtl="0" eaLnBrk="1" fontAlgn="auto" latinLnBrk="0" hangingPunct="1">
              <a:lnSpc>
                <a:spcPts val="2600"/>
              </a:lnSpc>
              <a:spcBef>
                <a:spcPts val="363"/>
              </a:spcBef>
              <a:spcAft>
                <a:spcPts val="0"/>
              </a:spcAft>
              <a:buClr>
                <a:srgbClr val="376092"/>
              </a:buClr>
              <a:buSzTx/>
              <a:buFontTx/>
              <a:buNone/>
              <a:tabLst/>
              <a:defRPr/>
            </a:pPr>
            <a:endParaRPr kumimoji="1" lang="en-US" altLang="ja-JP" sz="1800" b="1" i="0" u="none" strike="noStrike" kern="1200" cap="none" spc="0" normalizeH="0" baseline="0" noProof="0" dirty="0">
              <a:ln>
                <a:noFill/>
              </a:ln>
              <a:solidFill>
                <a:srgbClr val="B32C16">
                  <a:lumMod val="75000"/>
                </a:srgbClr>
              </a:solidFill>
              <a:effectLst/>
              <a:uLnTx/>
              <a:uFillTx/>
              <a:latin typeface="HG丸ｺﾞｼｯｸM-PRO"/>
              <a:ea typeface="HG丸ｺﾞｼｯｸM-PRO"/>
              <a:cs typeface="+mn-cs"/>
            </a:endParaRPr>
          </a:p>
          <a:p>
            <a:pPr marL="156983" marR="0" lvl="0" indent="-156983" algn="l" defTabSz="664870" rtl="0" eaLnBrk="1" fontAlgn="auto" latinLnBrk="0" hangingPunct="1">
              <a:lnSpc>
                <a:spcPts val="2600"/>
              </a:lnSpc>
              <a:spcBef>
                <a:spcPts val="363"/>
              </a:spcBef>
              <a:spcAft>
                <a:spcPts val="0"/>
              </a:spcAft>
              <a:buClr>
                <a:srgbClr val="376092"/>
              </a:buClr>
              <a:buSzTx/>
              <a:buFontTx/>
              <a:buNone/>
              <a:tabLst/>
              <a:defRPr/>
            </a:pPr>
            <a:r>
              <a:rPr kumimoji="1" lang="ja-JP" altLang="en-US" sz="2400" b="0" i="0" u="none" strike="noStrike" kern="1200" cap="none" spc="0" normalizeH="0" baseline="0" noProof="0" dirty="0">
                <a:ln>
                  <a:noFill/>
                </a:ln>
                <a:solidFill>
                  <a:sysClr val="windowText" lastClr="000000"/>
                </a:solidFill>
                <a:effectLst/>
                <a:uLnTx/>
                <a:uFillTx/>
                <a:latin typeface="HG丸ｺﾞｼｯｸM-PRO"/>
                <a:ea typeface="HG丸ｺﾞｼｯｸM-PRO"/>
                <a:cs typeface="+mn-cs"/>
              </a:rPr>
              <a:t>　</a:t>
            </a:r>
            <a:endParaRPr kumimoji="1" lang="ja-JP" altLang="en-US" sz="2400" b="0" i="0" u="none" strike="noStrike" kern="1200" cap="none" spc="0" normalizeH="0" baseline="0" noProof="0" dirty="0">
              <a:ln>
                <a:noFill/>
              </a:ln>
              <a:solidFill>
                <a:srgbClr val="B32C16"/>
              </a:solidFill>
              <a:effectLst/>
              <a:uLnTx/>
              <a:uFillTx/>
              <a:latin typeface="HGPｺﾞｼｯｸE" panose="020B0900000000000000" pitchFamily="50" charset="-128"/>
              <a:ea typeface="HGPｺﾞｼｯｸE" panose="020B0900000000000000" pitchFamily="50" charset="-128"/>
              <a:cs typeface="+mn-cs"/>
            </a:endParaRPr>
          </a:p>
          <a:p>
            <a:pPr marL="156983" marR="0" lvl="0" indent="-156983" algn="l" defTabSz="664870" rtl="0" eaLnBrk="1" fontAlgn="auto" latinLnBrk="0" hangingPunct="1">
              <a:lnSpc>
                <a:spcPct val="100000"/>
              </a:lnSpc>
              <a:spcBef>
                <a:spcPts val="363"/>
              </a:spcBef>
              <a:spcAft>
                <a:spcPts val="0"/>
              </a:spcAft>
              <a:buClr>
                <a:srgbClr val="376092"/>
              </a:buClr>
              <a:buSzTx/>
              <a:buFontTx/>
              <a:buNone/>
              <a:tabLst/>
              <a:defRPr/>
            </a:pPr>
            <a:endParaRPr kumimoji="1" lang="en-US" altLang="ja-JP" sz="2400" b="0" i="0" u="none" strike="noStrike" kern="1200" cap="none" spc="0" normalizeH="0" baseline="0" noProof="0" dirty="0">
              <a:ln>
                <a:noFill/>
              </a:ln>
              <a:solidFill>
                <a:srgbClr val="575F6D">
                  <a:lumMod val="50000"/>
                </a:srgbClr>
              </a:solidFill>
              <a:effectLst/>
              <a:uLnTx/>
              <a:uFillTx/>
              <a:latin typeface="HGｺﾞｼｯｸM"/>
              <a:ea typeface="HGｺﾞｼｯｸM"/>
              <a:cs typeface="+mn-cs"/>
            </a:endParaRPr>
          </a:p>
          <a:p>
            <a:pPr marL="156983" marR="0" lvl="0" indent="-156983" algn="l" defTabSz="664870" rtl="0" eaLnBrk="1" fontAlgn="auto" latinLnBrk="0" hangingPunct="1">
              <a:lnSpc>
                <a:spcPct val="100000"/>
              </a:lnSpc>
              <a:spcBef>
                <a:spcPts val="363"/>
              </a:spcBef>
              <a:spcAft>
                <a:spcPts val="0"/>
              </a:spcAft>
              <a:buClr>
                <a:srgbClr val="376092"/>
              </a:buClr>
              <a:buSzTx/>
              <a:buFontTx/>
              <a:buNone/>
              <a:tabLst/>
              <a:defRPr/>
            </a:pPr>
            <a:endParaRPr kumimoji="1" lang="ja-JP" altLang="en-US" sz="3200" b="0" i="0" u="none" strike="noStrike" kern="1200" cap="none" spc="0" normalizeH="0" baseline="0" noProof="0" dirty="0">
              <a:ln>
                <a:noFill/>
              </a:ln>
              <a:solidFill>
                <a:srgbClr val="575F6D">
                  <a:lumMod val="50000"/>
                </a:srgbClr>
              </a:solidFill>
              <a:effectLst/>
              <a:uLnTx/>
              <a:uFillTx/>
              <a:latin typeface="HGｺﾞｼｯｸM"/>
              <a:ea typeface="HGｺﾞｼｯｸM"/>
              <a:cs typeface="+mn-cs"/>
            </a:endParaRPr>
          </a:p>
          <a:p>
            <a:pPr marL="156983" marR="0" lvl="0" indent="-156983" algn="l" defTabSz="664870" rtl="0" eaLnBrk="1" fontAlgn="auto" latinLnBrk="0" hangingPunct="1">
              <a:lnSpc>
                <a:spcPct val="100000"/>
              </a:lnSpc>
              <a:spcBef>
                <a:spcPts val="363"/>
              </a:spcBef>
              <a:spcAft>
                <a:spcPts val="0"/>
              </a:spcAft>
              <a:buClr>
                <a:srgbClr val="376092"/>
              </a:buClr>
              <a:buSzTx/>
              <a:buFontTx/>
              <a:buNone/>
              <a:tabLst/>
              <a:defRPr/>
            </a:pPr>
            <a:endParaRPr kumimoji="1" lang="ja-JP" altLang="en-US" sz="3200" b="0" i="0" u="none" strike="noStrike" kern="1200" cap="none" spc="0" normalizeH="0" baseline="0" noProof="0" dirty="0">
              <a:ln>
                <a:noFill/>
              </a:ln>
              <a:solidFill>
                <a:srgbClr val="575F6D">
                  <a:lumMod val="50000"/>
                </a:srgbClr>
              </a:solidFill>
              <a:effectLst/>
              <a:uLnTx/>
              <a:uFillTx/>
              <a:latin typeface="HGｺﾞｼｯｸM"/>
              <a:ea typeface="HGｺﾞｼｯｸM"/>
              <a:cs typeface="+mn-cs"/>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_fresh">
  <a:themeElements>
    <a:clrScheme name="雪藤">
      <a:dk1>
        <a:sysClr val="windowText" lastClr="000000"/>
      </a:dk1>
      <a:lt1>
        <a:sysClr val="window" lastClr="FFFFFF"/>
      </a:lt1>
      <a:dk2>
        <a:srgbClr val="000049"/>
      </a:dk2>
      <a:lt2>
        <a:srgbClr val="E3E8FF"/>
      </a:lt2>
      <a:accent1>
        <a:srgbClr val="947098"/>
      </a:accent1>
      <a:accent2>
        <a:srgbClr val="809E90"/>
      </a:accent2>
      <a:accent3>
        <a:srgbClr val="7574AC"/>
      </a:accent3>
      <a:accent4>
        <a:srgbClr val="A4715D"/>
      </a:accent4>
      <a:accent5>
        <a:srgbClr val="9E9E78"/>
      </a:accent5>
      <a:accent6>
        <a:srgbClr val="6079A4"/>
      </a:accent6>
      <a:hlink>
        <a:srgbClr val="0000FF"/>
      </a:hlink>
      <a:folHlink>
        <a:srgbClr val="800080"/>
      </a:folHlink>
    </a:clrScheme>
    <a:fontScheme name="j_style">
      <a:majorFont>
        <a:latin typeface="Calibri"/>
        <a:ea typeface="ＭＳ Ｐ明朝"/>
        <a:cs typeface=""/>
      </a:majorFont>
      <a:minorFont>
        <a:latin typeface="Calibri"/>
        <a:ea typeface="ＭＳ Ｐ明朝"/>
        <a:cs typeface=""/>
      </a:minorFont>
    </a:fontScheme>
    <a:fmtScheme name="雪藤">
      <a:fillStyleLst>
        <a:solidFill>
          <a:schemeClr val="phClr">
            <a:tint val="100000"/>
          </a:schemeClr>
        </a:solidFill>
        <a:gradFill>
          <a:gsLst>
            <a:gs pos="0">
              <a:schemeClr val="phClr">
                <a:sat val="13000"/>
                <a:lum val="79000"/>
              </a:schemeClr>
            </a:gs>
            <a:gs pos="100000">
              <a:schemeClr val="phClr">
                <a:sat val="100000"/>
                <a:lum val="95000"/>
              </a:schemeClr>
            </a:gs>
          </a:gsLst>
          <a:lin ang="5400000" scaled="1"/>
        </a:gradFill>
        <a:blipFill>
          <a:blip xmlns:r="http://schemas.openxmlformats.org/officeDocument/2006/relationships" r:embed="rId1">
            <a:duotone>
              <a:srgbClr val="FFFFFF"/>
              <a:schemeClr val="phClr">
                <a:tint val="100000"/>
              </a:schemeClr>
            </a:duotone>
          </a:blip>
        </a:blipFill>
      </a:fillStyleLst>
      <a:lnStyleLst>
        <a:ln w="9525">
          <a:solidFill>
            <a:schemeClr val="phClr">
              <a:alpha val="100000"/>
            </a:schemeClr>
          </a:solidFill>
          <a:prstDash val="solid"/>
        </a:ln>
        <a:ln w="12700">
          <a:solidFill>
            <a:schemeClr val="phClr">
              <a:alpha val="100000"/>
            </a:schemeClr>
          </a:solidFill>
          <a:prstDash val="solid"/>
        </a:ln>
        <a:ln w="38100">
          <a:solidFill>
            <a:schemeClr val="phClr">
              <a:alpha val="100000"/>
            </a:schemeClr>
          </a:solidFill>
          <a:prstDash val="solid"/>
        </a:ln>
      </a:lnStyleLst>
      <a:effectStyleLst>
        <a:effectStyle>
          <a:effectLst/>
        </a:effectStyle>
        <a:effectStyle>
          <a:effectLst>
            <a:glow rad="101600">
              <a:schemeClr val="phClr">
                <a:alpha val="10000"/>
              </a:schemeClr>
            </a:glow>
            <a:outerShdw blurRad="50800" dist="50800" dir="5400000" algn="tl">
              <a:srgbClr val="7D7D7D">
                <a:alpha val="65000"/>
              </a:srgbClr>
            </a:outerShdw>
          </a:effectLst>
          <a:scene3d>
            <a:camera prst="perspectiveFront"/>
            <a:lightRig rig="threePt" dir="t">
              <a:rot lat="0" lon="0" rev="18900000"/>
            </a:lightRig>
          </a:scene3d>
          <a:sp3d/>
        </a:effectStyle>
        <a:effectStyle>
          <a:effectLst>
            <a:glow rad="101600">
              <a:schemeClr val="phClr">
                <a:alpha val="15000"/>
              </a:schemeClr>
            </a:glow>
            <a:outerShdw blurRad="50800" dist="50800" dir="5400000" algn="tl">
              <a:srgbClr val="7D7D7D">
                <a:alpha val="65000"/>
              </a:srgbClr>
            </a:outerShdw>
          </a:effectLst>
          <a:scene3d>
            <a:camera prst="perspectiveFront" fov="0"/>
            <a:lightRig rig="glow" dir="t">
              <a:rot lat="0" lon="0" rev="2700000"/>
            </a:lightRig>
          </a:scene3d>
          <a:sp3d>
            <a:bevelT w="342900" h="38100" prst="softRound"/>
            <a:bevelB w="342900" h="38100" prst="softRound"/>
            <a:contourClr>
              <a:srgbClr val="000000"/>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スライス">
  <a:themeElements>
    <a:clrScheme name="スライス">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スライス">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スライス">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292</Words>
  <Application>Microsoft Office PowerPoint</Application>
  <PresentationFormat>ユーザー設定</PresentationFormat>
  <Paragraphs>17</Paragraphs>
  <Slides>1</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1</vt:i4>
      </vt:variant>
    </vt:vector>
  </HeadingPairs>
  <TitlesOfParts>
    <vt:vector size="12" baseType="lpstr">
      <vt:lpstr>HGPｺﾞｼｯｸE</vt:lpstr>
      <vt:lpstr>HGｺﾞｼｯｸM</vt:lpstr>
      <vt:lpstr>HGSｺﾞｼｯｸM</vt:lpstr>
      <vt:lpstr>Wingdings 3</vt:lpstr>
      <vt:lpstr>Century Gothic</vt:lpstr>
      <vt:lpstr>Calibri</vt:lpstr>
      <vt:lpstr>ＭＳ Ｐゴシック</vt:lpstr>
      <vt:lpstr>HG丸ｺﾞｼｯｸM-PRO</vt:lpstr>
      <vt:lpstr>Arial</vt:lpstr>
      <vt:lpstr>j_fresh</vt:lpstr>
      <vt:lpstr>スライス</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2008-11-17T05:18:55Z</dcterms:created>
  <dcterms:modified xsi:type="dcterms:W3CDTF">2020-01-20T00:40:35Z</dcterms:modified>
</cp:coreProperties>
</file>